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 id="2147483727" r:id="rId2"/>
  </p:sldMasterIdLst>
  <p:sldIdLst>
    <p:sldId id="2113416499" r:id="rId3"/>
    <p:sldId id="2113416487" r:id="rId4"/>
    <p:sldId id="272" r:id="rId5"/>
    <p:sldId id="2113416489" r:id="rId6"/>
    <p:sldId id="1993" r:id="rId7"/>
    <p:sldId id="271" r:id="rId8"/>
    <p:sldId id="2113416491" r:id="rId9"/>
    <p:sldId id="2113416492" r:id="rId10"/>
    <p:sldId id="2113416493" r:id="rId11"/>
    <p:sldId id="2113416495" r:id="rId12"/>
    <p:sldId id="2113416475" r:id="rId13"/>
    <p:sldId id="2113416496" r:id="rId14"/>
    <p:sldId id="2113416497" r:id="rId15"/>
    <p:sldId id="2113416476" r:id="rId16"/>
    <p:sldId id="211341649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C6C"/>
    <a:srgbClr val="00B1A8"/>
    <a:srgbClr val="E7A65D"/>
    <a:srgbClr val="3C7991"/>
    <a:srgbClr val="FFFBF4"/>
    <a:srgbClr val="F2F5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82" autoAdjust="0"/>
    <p:restoredTop sz="81657" autoAdjust="0"/>
  </p:normalViewPr>
  <p:slideViewPr>
    <p:cSldViewPr snapToGrid="0">
      <p:cViewPr varScale="1">
        <p:scale>
          <a:sx n="66" d="100"/>
          <a:sy n="66" d="100"/>
        </p:scale>
        <p:origin x="92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1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9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A85E4C3-B5CF-B347-B13F-732BD4D34E32}"/>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Picture Placeholder 4">
            <a:extLst>
              <a:ext uri="{FF2B5EF4-FFF2-40B4-BE49-F238E27FC236}">
                <a16:creationId xmlns:a16="http://schemas.microsoft.com/office/drawing/2014/main" id="{54DD246A-8383-454C-B6B1-1D159AACE31E}"/>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sp>
        <p:nvSpPr>
          <p:cNvPr id="10" name="Text Placeholder 2">
            <a:extLst>
              <a:ext uri="{FF2B5EF4-FFF2-40B4-BE49-F238E27FC236}">
                <a16:creationId xmlns:a16="http://schemas.microsoft.com/office/drawing/2014/main" id="{D00204F8-64D1-6246-8F23-6A012A9D1E2E}"/>
              </a:ext>
            </a:extLst>
          </p:cNvPr>
          <p:cNvSpPr>
            <a:spLocks noGrp="1"/>
          </p:cNvSpPr>
          <p:nvPr>
            <p:ph type="body" idx="1" hasCustomPrompt="1"/>
          </p:nvPr>
        </p:nvSpPr>
        <p:spPr>
          <a:xfrm>
            <a:off x="701803" y="4361347"/>
            <a:ext cx="6369557" cy="1079563"/>
          </a:xfrm>
          <a:prstGeom prst="rect">
            <a:avLst/>
          </a:prstGeom>
        </p:spPr>
        <p:txBody>
          <a:bodyPr>
            <a:normAutofit/>
          </a:bodyPr>
          <a:lstStyle>
            <a:lvl1pPr marL="0" indent="0">
              <a:buNone/>
              <a:defRPr sz="2133">
                <a:solidFill>
                  <a:srgbClr val="818487"/>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1" name="Title 1">
            <a:extLst>
              <a:ext uri="{FF2B5EF4-FFF2-40B4-BE49-F238E27FC236}">
                <a16:creationId xmlns:a16="http://schemas.microsoft.com/office/drawing/2014/main" id="{1B2D8AA3-52BC-D349-8657-34FC55A4F63C}"/>
              </a:ext>
            </a:extLst>
          </p:cNvPr>
          <p:cNvSpPr>
            <a:spLocks noGrp="1"/>
          </p:cNvSpPr>
          <p:nvPr>
            <p:ph type="title"/>
          </p:nvPr>
        </p:nvSpPr>
        <p:spPr>
          <a:xfrm>
            <a:off x="701803" y="2397788"/>
            <a:ext cx="6369557" cy="1810109"/>
          </a:xfrm>
          <a:prstGeom prst="rect">
            <a:avLst/>
          </a:prstGeom>
        </p:spPr>
        <p:txBody>
          <a:bodyPr anchor="b">
            <a:normAutofit/>
          </a:bodyPr>
          <a:lstStyle>
            <a:lvl1pPr>
              <a:defRPr sz="3733">
                <a:solidFill>
                  <a:schemeClr val="tx2"/>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C86E0071-A3D1-DC45-AF7D-7B5BF5392321}"/>
              </a:ext>
            </a:extLst>
          </p:cNvPr>
          <p:cNvSpPr>
            <a:spLocks noGrp="1"/>
          </p:cNvSpPr>
          <p:nvPr>
            <p:ph type="body" idx="11" hasCustomPrompt="1"/>
          </p:nvPr>
        </p:nvSpPr>
        <p:spPr>
          <a:xfrm>
            <a:off x="701803" y="5558220"/>
            <a:ext cx="6369557" cy="421411"/>
          </a:xfrm>
          <a:prstGeom prst="rect">
            <a:avLst/>
          </a:prstGeom>
        </p:spPr>
        <p:txBody>
          <a:bodyPr>
            <a:normAutofit/>
          </a:bodyPr>
          <a:lstStyle>
            <a:lvl1pPr marL="0" indent="0">
              <a:buNone/>
              <a:defRPr sz="1200" spc="133" baseline="0">
                <a:solidFill>
                  <a:srgbClr val="A4A9AD"/>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pic>
        <p:nvPicPr>
          <p:cNvPr id="12" name="Picture 11" descr="Dun &amp; Bradstreet wordmark logo in full color of dark blue and light blue">
            <a:extLst>
              <a:ext uri="{FF2B5EF4-FFF2-40B4-BE49-F238E27FC236}">
                <a16:creationId xmlns:a16="http://schemas.microsoft.com/office/drawing/2014/main" id="{DFC8EEB6-612B-5B9F-CA39-305CE2B430ED}"/>
              </a:ext>
            </a:extLst>
          </p:cNvPr>
          <p:cNvPicPr>
            <a:picLocks noChangeAspect="1"/>
          </p:cNvPicPr>
          <p:nvPr userDrawn="1"/>
        </p:nvPicPr>
        <p:blipFill>
          <a:blip r:embed="rId2"/>
          <a:stretch>
            <a:fillRect/>
          </a:stretch>
        </p:blipFill>
        <p:spPr>
          <a:xfrm>
            <a:off x="831852" y="1764371"/>
            <a:ext cx="3381749" cy="489879"/>
          </a:xfrm>
          <a:prstGeom prst="rect">
            <a:avLst/>
          </a:prstGeom>
        </p:spPr>
      </p:pic>
    </p:spTree>
    <p:extLst>
      <p:ext uri="{BB962C8B-B14F-4D97-AF65-F5344CB8AC3E}">
        <p14:creationId xmlns:p14="http://schemas.microsoft.com/office/powerpoint/2010/main" val="761486979"/>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F1BAAB1E-B154-DF44-BF5D-BD0F56F22D32}"/>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7FC5253C-2A46-A641-826C-F2AAD657F4D4}"/>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bg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7994350E-7D3D-D449-9767-D0778BEAB78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14E40B25-441D-644B-AAA5-62B60C5A562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6D5C105B-862D-DB42-B661-3844F754F541}"/>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32406051-02EE-EF0C-5DB3-F03B086B1FA7}"/>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231280758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22_Blank">
    <p:bg>
      <p:bgPr>
        <a:solidFill>
          <a:schemeClr val="tx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spTree>
    <p:extLst>
      <p:ext uri="{BB962C8B-B14F-4D97-AF65-F5344CB8AC3E}">
        <p14:creationId xmlns:p14="http://schemas.microsoft.com/office/powerpoint/2010/main" val="884777923"/>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23_Blank">
    <p:bg>
      <p:bgPr>
        <a:solidFill>
          <a:schemeClr val="bg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spTree>
    <p:extLst>
      <p:ext uri="{BB962C8B-B14F-4D97-AF65-F5344CB8AC3E}">
        <p14:creationId xmlns:p14="http://schemas.microsoft.com/office/powerpoint/2010/main" val="2710762744"/>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24_Blank">
    <p:bg>
      <p:bgPr>
        <a:solidFill>
          <a:schemeClr val="accent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spTree>
    <p:extLst>
      <p:ext uri="{BB962C8B-B14F-4D97-AF65-F5344CB8AC3E}">
        <p14:creationId xmlns:p14="http://schemas.microsoft.com/office/powerpoint/2010/main" val="704789256"/>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25_Blank">
    <p:bg>
      <p:bgPr>
        <a:solidFill>
          <a:schemeClr val="accent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spTree>
    <p:extLst>
      <p:ext uri="{BB962C8B-B14F-4D97-AF65-F5344CB8AC3E}">
        <p14:creationId xmlns:p14="http://schemas.microsoft.com/office/powerpoint/2010/main" val="2305618068"/>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26_Blank">
    <p:bg>
      <p:bgPr>
        <a:solidFill>
          <a:schemeClr val="accent3"/>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pic>
        <p:nvPicPr>
          <p:cNvPr id="6" name="Picture 5">
            <a:extLst>
              <a:ext uri="{FF2B5EF4-FFF2-40B4-BE49-F238E27FC236}">
                <a16:creationId xmlns:a16="http://schemas.microsoft.com/office/drawing/2014/main" id="{96DD5CCC-A5D4-D44A-BCA1-F2A19019922E}"/>
              </a:ext>
            </a:extLst>
          </p:cNvPr>
          <p:cNvPicPr>
            <a:picLocks noChangeAspect="1"/>
          </p:cNvPicPr>
          <p:nvPr userDrawn="1"/>
        </p:nvPicPr>
        <p:blipFill>
          <a:blip r:embed="rId2"/>
          <a:stretch>
            <a:fillRect/>
          </a:stretch>
        </p:blipFill>
        <p:spPr>
          <a:xfrm>
            <a:off x="555499" y="425931"/>
            <a:ext cx="1947925" cy="287236"/>
          </a:xfrm>
          <a:prstGeom prst="rect">
            <a:avLst/>
          </a:prstGeom>
        </p:spPr>
      </p:pic>
    </p:spTree>
    <p:extLst>
      <p:ext uri="{BB962C8B-B14F-4D97-AF65-F5344CB8AC3E}">
        <p14:creationId xmlns:p14="http://schemas.microsoft.com/office/powerpoint/2010/main" val="20420877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27_Blank">
    <p:bg>
      <p:bgPr>
        <a:solidFill>
          <a:schemeClr val="accent4"/>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pic>
        <p:nvPicPr>
          <p:cNvPr id="6" name="Picture 5">
            <a:extLst>
              <a:ext uri="{FF2B5EF4-FFF2-40B4-BE49-F238E27FC236}">
                <a16:creationId xmlns:a16="http://schemas.microsoft.com/office/drawing/2014/main" id="{77FB4770-BAA5-E741-8113-7AE231D0BFBF}"/>
              </a:ext>
            </a:extLst>
          </p:cNvPr>
          <p:cNvPicPr>
            <a:picLocks noChangeAspect="1"/>
          </p:cNvPicPr>
          <p:nvPr userDrawn="1"/>
        </p:nvPicPr>
        <p:blipFill>
          <a:blip r:embed="rId2"/>
          <a:stretch>
            <a:fillRect/>
          </a:stretch>
        </p:blipFill>
        <p:spPr>
          <a:xfrm>
            <a:off x="555499" y="425931"/>
            <a:ext cx="1947925" cy="287236"/>
          </a:xfrm>
          <a:prstGeom prst="rect">
            <a:avLst/>
          </a:prstGeom>
        </p:spPr>
      </p:pic>
    </p:spTree>
    <p:extLst>
      <p:ext uri="{BB962C8B-B14F-4D97-AF65-F5344CB8AC3E}">
        <p14:creationId xmlns:p14="http://schemas.microsoft.com/office/powerpoint/2010/main" val="3997403253"/>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28_Blank">
    <p:bg>
      <p:bgPr>
        <a:solidFill>
          <a:schemeClr val="accent5"/>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pic>
        <p:nvPicPr>
          <p:cNvPr id="6" name="Picture 5">
            <a:extLst>
              <a:ext uri="{FF2B5EF4-FFF2-40B4-BE49-F238E27FC236}">
                <a16:creationId xmlns:a16="http://schemas.microsoft.com/office/drawing/2014/main" id="{FE50A1B1-89EC-1448-BFE1-4F7548459F3D}"/>
              </a:ext>
            </a:extLst>
          </p:cNvPr>
          <p:cNvPicPr>
            <a:picLocks noChangeAspect="1"/>
          </p:cNvPicPr>
          <p:nvPr userDrawn="1"/>
        </p:nvPicPr>
        <p:blipFill>
          <a:blip r:embed="rId2"/>
          <a:stretch>
            <a:fillRect/>
          </a:stretch>
        </p:blipFill>
        <p:spPr>
          <a:xfrm>
            <a:off x="555499" y="425931"/>
            <a:ext cx="1947925" cy="287236"/>
          </a:xfrm>
          <a:prstGeom prst="rect">
            <a:avLst/>
          </a:prstGeom>
        </p:spPr>
      </p:pic>
    </p:spTree>
    <p:extLst>
      <p:ext uri="{BB962C8B-B14F-4D97-AF65-F5344CB8AC3E}">
        <p14:creationId xmlns:p14="http://schemas.microsoft.com/office/powerpoint/2010/main" val="7144933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29_Blank">
    <p:bg>
      <p:bgPr>
        <a:solidFill>
          <a:schemeClr val="accent6"/>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6820484"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6820484"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endParaRPr lang="en-US"/>
          </a:p>
        </p:txBody>
      </p:sp>
      <p:pic>
        <p:nvPicPr>
          <p:cNvPr id="6" name="Picture 5">
            <a:extLst>
              <a:ext uri="{FF2B5EF4-FFF2-40B4-BE49-F238E27FC236}">
                <a16:creationId xmlns:a16="http://schemas.microsoft.com/office/drawing/2014/main" id="{590BBD96-5E0B-A048-849A-584F49F505C9}"/>
              </a:ext>
            </a:extLst>
          </p:cNvPr>
          <p:cNvPicPr>
            <a:picLocks noChangeAspect="1"/>
          </p:cNvPicPr>
          <p:nvPr userDrawn="1"/>
        </p:nvPicPr>
        <p:blipFill>
          <a:blip r:embed="rId2"/>
          <a:stretch>
            <a:fillRect/>
          </a:stretch>
        </p:blipFill>
        <p:spPr>
          <a:xfrm>
            <a:off x="555499" y="425931"/>
            <a:ext cx="1947925" cy="287236"/>
          </a:xfrm>
          <a:prstGeom prst="rect">
            <a:avLst/>
          </a:prstGeom>
        </p:spPr>
      </p:pic>
    </p:spTree>
    <p:extLst>
      <p:ext uri="{BB962C8B-B14F-4D97-AF65-F5344CB8AC3E}">
        <p14:creationId xmlns:p14="http://schemas.microsoft.com/office/powerpoint/2010/main" val="2179735320"/>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13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2" name="Rectangle 1">
            <a:extLst>
              <a:ext uri="{FF2B5EF4-FFF2-40B4-BE49-F238E27FC236}">
                <a16:creationId xmlns:a16="http://schemas.microsoft.com/office/drawing/2014/main" id="{D8A2B5FC-0F53-9843-BDF8-DA0196797920}"/>
              </a:ext>
            </a:extLst>
          </p:cNvPr>
          <p:cNvSpPr/>
          <p:nvPr userDrawn="1"/>
        </p:nvSpPr>
        <p:spPr>
          <a:xfrm>
            <a:off x="441706" y="6165773"/>
            <a:ext cx="2836331" cy="16052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6B1F5B65-6B59-9544-B409-EEBB5B759A00}"/>
              </a:ext>
            </a:extLst>
          </p:cNvPr>
          <p:cNvPicPr>
            <a:picLocks noChangeAspect="1"/>
          </p:cNvPicPr>
          <p:nvPr userDrawn="1"/>
        </p:nvPicPr>
        <p:blipFill>
          <a:blip r:embed="rId2"/>
          <a:stretch>
            <a:fillRect/>
          </a:stretch>
        </p:blipFill>
        <p:spPr>
          <a:xfrm>
            <a:off x="861678" y="428629"/>
            <a:ext cx="1947925" cy="282176"/>
          </a:xfrm>
          <a:prstGeom prst="rect">
            <a:avLst/>
          </a:prstGeom>
        </p:spPr>
      </p:pic>
      <p:sp>
        <p:nvSpPr>
          <p:cNvPr id="10" name="Title 1">
            <a:extLst>
              <a:ext uri="{FF2B5EF4-FFF2-40B4-BE49-F238E27FC236}">
                <a16:creationId xmlns:a16="http://schemas.microsoft.com/office/drawing/2014/main" id="{2C909A45-FBAF-9244-ACBC-802AEEFDB761}"/>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tx2"/>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29047961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14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Box 12">
            <a:extLst>
              <a:ext uri="{FF2B5EF4-FFF2-40B4-BE49-F238E27FC236}">
                <a16:creationId xmlns:a16="http://schemas.microsoft.com/office/drawing/2014/main" id="{3C5C6C74-9EC2-114E-B600-AB24BC332C74}"/>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pic>
        <p:nvPicPr>
          <p:cNvPr id="9" name="Picture 8">
            <a:extLst>
              <a:ext uri="{FF2B5EF4-FFF2-40B4-BE49-F238E27FC236}">
                <a16:creationId xmlns:a16="http://schemas.microsoft.com/office/drawing/2014/main" id="{4734B640-DBD8-044B-8EC9-C35B914098C1}"/>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0" name="Rectangle 9">
            <a:extLst>
              <a:ext uri="{FF2B5EF4-FFF2-40B4-BE49-F238E27FC236}">
                <a16:creationId xmlns:a16="http://schemas.microsoft.com/office/drawing/2014/main" id="{AF7A7B21-7CB1-B249-B9D7-C6043986C81D}"/>
              </a:ext>
            </a:extLst>
          </p:cNvPr>
          <p:cNvSpPr/>
          <p:nvPr userDrawn="1"/>
        </p:nvSpPr>
        <p:spPr>
          <a:xfrm>
            <a:off x="441706" y="6165773"/>
            <a:ext cx="2836331" cy="16052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Title 1">
            <a:extLst>
              <a:ext uri="{FF2B5EF4-FFF2-40B4-BE49-F238E27FC236}">
                <a16:creationId xmlns:a16="http://schemas.microsoft.com/office/drawing/2014/main" id="{B3746D0A-F859-A74A-A6A1-2098A038E24D}"/>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517693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A1712336-7C27-3E48-9FC0-8A7F714FCEAF}"/>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5EF13B0D-AD17-814C-8091-490339A1959A}"/>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AA375485-CC23-4143-8E24-B739582B841A}"/>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B56794B3-DBCF-704F-A039-CEDF432D69F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498E5AE6-304A-6542-BE16-1959215C4928}"/>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E2A11E3C-67B3-DE5F-5780-3FF50501452E}"/>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6269854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15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bg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Box 12">
            <a:extLst>
              <a:ext uri="{FF2B5EF4-FFF2-40B4-BE49-F238E27FC236}">
                <a16:creationId xmlns:a16="http://schemas.microsoft.com/office/drawing/2014/main" id="{AB58CD4A-60B3-C243-AAA9-88AAFBFB06CB}"/>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pic>
        <p:nvPicPr>
          <p:cNvPr id="9" name="Picture 8">
            <a:extLst>
              <a:ext uri="{FF2B5EF4-FFF2-40B4-BE49-F238E27FC236}">
                <a16:creationId xmlns:a16="http://schemas.microsoft.com/office/drawing/2014/main" id="{20E7F5CD-0906-2E4B-A696-B9320C96A972}"/>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4" name="Rectangle 13">
            <a:extLst>
              <a:ext uri="{FF2B5EF4-FFF2-40B4-BE49-F238E27FC236}">
                <a16:creationId xmlns:a16="http://schemas.microsoft.com/office/drawing/2014/main" id="{C62DD1DA-2957-534F-B9B4-460C9B64F273}"/>
              </a:ext>
            </a:extLst>
          </p:cNvPr>
          <p:cNvSpPr/>
          <p:nvPr userDrawn="1"/>
        </p:nvSpPr>
        <p:spPr>
          <a:xfrm>
            <a:off x="441706" y="6165773"/>
            <a:ext cx="2836331" cy="1605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Title 1">
            <a:extLst>
              <a:ext uri="{FF2B5EF4-FFF2-40B4-BE49-F238E27FC236}">
                <a16:creationId xmlns:a16="http://schemas.microsoft.com/office/drawing/2014/main" id="{7CFDA6B0-A722-934A-96D9-E299AE78D0FE}"/>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30125090"/>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16_Blank">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accent1"/>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D2222610-B604-F748-B869-9F4110000BC6}"/>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pic>
        <p:nvPicPr>
          <p:cNvPr id="9" name="Picture 8">
            <a:extLst>
              <a:ext uri="{FF2B5EF4-FFF2-40B4-BE49-F238E27FC236}">
                <a16:creationId xmlns:a16="http://schemas.microsoft.com/office/drawing/2014/main" id="{62DF7749-13CF-174D-8718-00B34BD78151}"/>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5" name="Rectangle 14">
            <a:extLst>
              <a:ext uri="{FF2B5EF4-FFF2-40B4-BE49-F238E27FC236}">
                <a16:creationId xmlns:a16="http://schemas.microsoft.com/office/drawing/2014/main" id="{54786041-E065-0147-8EEB-BD2D196F589D}"/>
              </a:ext>
            </a:extLst>
          </p:cNvPr>
          <p:cNvSpPr/>
          <p:nvPr userDrawn="1"/>
        </p:nvSpPr>
        <p:spPr>
          <a:xfrm>
            <a:off x="441706" y="6165773"/>
            <a:ext cx="2836331" cy="160521"/>
          </a:xfrm>
          <a:prstGeom prst="rect">
            <a:avLst/>
          </a:prstGeom>
          <a:solidFill>
            <a:srgbClr val="005F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Title 1">
            <a:extLst>
              <a:ext uri="{FF2B5EF4-FFF2-40B4-BE49-F238E27FC236}">
                <a16:creationId xmlns:a16="http://schemas.microsoft.com/office/drawing/2014/main" id="{E430BFB1-858E-E348-80F7-A8781A36528D}"/>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3324582683"/>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17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Box 11">
            <a:extLst>
              <a:ext uri="{FF2B5EF4-FFF2-40B4-BE49-F238E27FC236}">
                <a16:creationId xmlns:a16="http://schemas.microsoft.com/office/drawing/2014/main" id="{527D92C4-2075-5A44-AEC3-C8D532412EC1}"/>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pic>
        <p:nvPicPr>
          <p:cNvPr id="10" name="Picture 9">
            <a:extLst>
              <a:ext uri="{FF2B5EF4-FFF2-40B4-BE49-F238E27FC236}">
                <a16:creationId xmlns:a16="http://schemas.microsoft.com/office/drawing/2014/main" id="{054C1F16-C10D-5944-A99A-D3CBF1053A22}"/>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3" name="Rectangle 12">
            <a:extLst>
              <a:ext uri="{FF2B5EF4-FFF2-40B4-BE49-F238E27FC236}">
                <a16:creationId xmlns:a16="http://schemas.microsoft.com/office/drawing/2014/main" id="{6BE1600C-8483-D642-8C8F-F1593326812D}"/>
              </a:ext>
            </a:extLst>
          </p:cNvPr>
          <p:cNvSpPr/>
          <p:nvPr userDrawn="1"/>
        </p:nvSpPr>
        <p:spPr>
          <a:xfrm>
            <a:off x="441706" y="6165773"/>
            <a:ext cx="2836331" cy="160521"/>
          </a:xfrm>
          <a:prstGeom prst="rect">
            <a:avLst/>
          </a:prstGeom>
          <a:solidFill>
            <a:srgbClr val="026A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itle 1">
            <a:extLst>
              <a:ext uri="{FF2B5EF4-FFF2-40B4-BE49-F238E27FC236}">
                <a16:creationId xmlns:a16="http://schemas.microsoft.com/office/drawing/2014/main" id="{AE66C5C5-442A-504A-A6A0-FA10A51261B7}"/>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768325442"/>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18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accent3"/>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Box 11">
            <a:extLst>
              <a:ext uri="{FF2B5EF4-FFF2-40B4-BE49-F238E27FC236}">
                <a16:creationId xmlns:a16="http://schemas.microsoft.com/office/drawing/2014/main" id="{9695775C-3699-9842-9C34-7433613BA5AA}"/>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pic>
        <p:nvPicPr>
          <p:cNvPr id="10" name="Picture 9">
            <a:extLst>
              <a:ext uri="{FF2B5EF4-FFF2-40B4-BE49-F238E27FC236}">
                <a16:creationId xmlns:a16="http://schemas.microsoft.com/office/drawing/2014/main" id="{E2DA8044-CF1B-CF4E-B22D-6DFFD2430851}"/>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6" name="Rectangle 15">
            <a:extLst>
              <a:ext uri="{FF2B5EF4-FFF2-40B4-BE49-F238E27FC236}">
                <a16:creationId xmlns:a16="http://schemas.microsoft.com/office/drawing/2014/main" id="{959868F0-2D65-744A-BE79-3FBF07FBE3A1}"/>
              </a:ext>
            </a:extLst>
          </p:cNvPr>
          <p:cNvSpPr/>
          <p:nvPr userDrawn="1"/>
        </p:nvSpPr>
        <p:spPr>
          <a:xfrm>
            <a:off x="441706" y="6165773"/>
            <a:ext cx="2836331" cy="160521"/>
          </a:xfrm>
          <a:prstGeom prst="rect">
            <a:avLst/>
          </a:prstGeom>
          <a:solidFill>
            <a:srgbClr val="BE4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itle 1">
            <a:extLst>
              <a:ext uri="{FF2B5EF4-FFF2-40B4-BE49-F238E27FC236}">
                <a16:creationId xmlns:a16="http://schemas.microsoft.com/office/drawing/2014/main" id="{E8A57797-3914-E54C-A29D-B02E5C7330B6}"/>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037689951"/>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19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accent4"/>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Box 11">
            <a:extLst>
              <a:ext uri="{FF2B5EF4-FFF2-40B4-BE49-F238E27FC236}">
                <a16:creationId xmlns:a16="http://schemas.microsoft.com/office/drawing/2014/main" id="{D04642AC-E82C-3044-933F-43F2F25086EE}"/>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pic>
        <p:nvPicPr>
          <p:cNvPr id="10" name="Picture 9">
            <a:extLst>
              <a:ext uri="{FF2B5EF4-FFF2-40B4-BE49-F238E27FC236}">
                <a16:creationId xmlns:a16="http://schemas.microsoft.com/office/drawing/2014/main" id="{EBA0EE18-C449-CD4B-95D6-4FF24D6BC3B9}"/>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3" name="Rectangle 12">
            <a:extLst>
              <a:ext uri="{FF2B5EF4-FFF2-40B4-BE49-F238E27FC236}">
                <a16:creationId xmlns:a16="http://schemas.microsoft.com/office/drawing/2014/main" id="{A8A827FC-23BC-5640-9959-86948206DDB8}"/>
              </a:ext>
            </a:extLst>
          </p:cNvPr>
          <p:cNvSpPr/>
          <p:nvPr userDrawn="1"/>
        </p:nvSpPr>
        <p:spPr>
          <a:xfrm>
            <a:off x="441706" y="6165773"/>
            <a:ext cx="2836331" cy="160521"/>
          </a:xfrm>
          <a:prstGeom prst="rect">
            <a:avLst/>
          </a:prstGeom>
          <a:solidFill>
            <a:srgbClr val="9B32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itle 1">
            <a:extLst>
              <a:ext uri="{FF2B5EF4-FFF2-40B4-BE49-F238E27FC236}">
                <a16:creationId xmlns:a16="http://schemas.microsoft.com/office/drawing/2014/main" id="{1C492A40-3E32-B54C-A5DC-051322E25DC6}"/>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85976965"/>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20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accent5"/>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Box 11">
            <a:extLst>
              <a:ext uri="{FF2B5EF4-FFF2-40B4-BE49-F238E27FC236}">
                <a16:creationId xmlns:a16="http://schemas.microsoft.com/office/drawing/2014/main" id="{41454A40-1B4A-1444-8151-574D099FB156}"/>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sp>
        <p:nvSpPr>
          <p:cNvPr id="10" name="Rectangle 9">
            <a:extLst>
              <a:ext uri="{FF2B5EF4-FFF2-40B4-BE49-F238E27FC236}">
                <a16:creationId xmlns:a16="http://schemas.microsoft.com/office/drawing/2014/main" id="{793EBA62-CD63-5B43-8F98-DA0A0C01A622}"/>
              </a:ext>
            </a:extLst>
          </p:cNvPr>
          <p:cNvSpPr/>
          <p:nvPr userDrawn="1"/>
        </p:nvSpPr>
        <p:spPr>
          <a:xfrm>
            <a:off x="441706" y="6165773"/>
            <a:ext cx="2836331" cy="160521"/>
          </a:xfrm>
          <a:prstGeom prst="rect">
            <a:avLst/>
          </a:prstGeom>
          <a:solidFill>
            <a:srgbClr val="893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AF6FE286-7503-E54C-962F-59B332EF74EE}"/>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9" name="Title 1">
            <a:extLst>
              <a:ext uri="{FF2B5EF4-FFF2-40B4-BE49-F238E27FC236}">
                <a16:creationId xmlns:a16="http://schemas.microsoft.com/office/drawing/2014/main" id="{7B4DE95F-10C4-324D-A6F5-662C5A43B05B}"/>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357944969"/>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21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1" y="0"/>
            <a:ext cx="3712396" cy="6858000"/>
          </a:xfrm>
          <a:prstGeom prst="rect">
            <a:avLst/>
          </a:prstGeom>
          <a:solidFill>
            <a:schemeClr val="accent6"/>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Box 11">
            <a:extLst>
              <a:ext uri="{FF2B5EF4-FFF2-40B4-BE49-F238E27FC236}">
                <a16:creationId xmlns:a16="http://schemas.microsoft.com/office/drawing/2014/main" id="{81C3D2FD-9F86-314B-855E-C401917B11AF}"/>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sp>
        <p:nvSpPr>
          <p:cNvPr id="10" name="Rectangle 9">
            <a:extLst>
              <a:ext uri="{FF2B5EF4-FFF2-40B4-BE49-F238E27FC236}">
                <a16:creationId xmlns:a16="http://schemas.microsoft.com/office/drawing/2014/main" id="{CDDE2D30-D09D-1948-9533-F5F3FF69ED2C}"/>
              </a:ext>
            </a:extLst>
          </p:cNvPr>
          <p:cNvSpPr/>
          <p:nvPr userDrawn="1"/>
        </p:nvSpPr>
        <p:spPr>
          <a:xfrm>
            <a:off x="441706" y="6165773"/>
            <a:ext cx="2836331" cy="160521"/>
          </a:xfrm>
          <a:prstGeom prst="rect">
            <a:avLst/>
          </a:prstGeom>
          <a:solidFill>
            <a:srgbClr val="642E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03472E25-71C0-2A43-B8BD-3ACB8CE6D028}"/>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9" name="Title 1">
            <a:extLst>
              <a:ext uri="{FF2B5EF4-FFF2-40B4-BE49-F238E27FC236}">
                <a16:creationId xmlns:a16="http://schemas.microsoft.com/office/drawing/2014/main" id="{B8C746D4-B35A-1349-A3CF-1C7789033B59}"/>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3369683101"/>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5_Blank">
    <p:bg>
      <p:bgPr>
        <a:solidFill>
          <a:schemeClr val="tx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2EB6AC-F301-FD48-BFA0-7ECFBB9C2ADF}"/>
              </a:ext>
            </a:extLst>
          </p:cNvPr>
          <p:cNvPicPr>
            <a:picLocks noChangeAspect="1"/>
          </p:cNvPicPr>
          <p:nvPr userDrawn="1"/>
        </p:nvPicPr>
        <p:blipFill>
          <a:blip r:embed="rId2"/>
          <a:stretch>
            <a:fillRect/>
          </a:stretch>
        </p:blipFill>
        <p:spPr>
          <a:xfrm>
            <a:off x="2154598" y="1641856"/>
            <a:ext cx="7350964" cy="3982720"/>
          </a:xfrm>
          <a:prstGeom prst="rect">
            <a:avLst/>
          </a:prstGeom>
        </p:spPr>
      </p:pic>
    </p:spTree>
    <p:extLst>
      <p:ext uri="{BB962C8B-B14F-4D97-AF65-F5344CB8AC3E}">
        <p14:creationId xmlns:p14="http://schemas.microsoft.com/office/powerpoint/2010/main" val="2254646933"/>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blank" preserve="1">
  <p:cSld name="6_Blank">
    <p:bg>
      <p:bgPr>
        <a:solidFill>
          <a:schemeClr val="bg2"/>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E874B94-2737-764F-BC5A-2D9A81AA9756}"/>
              </a:ext>
            </a:extLst>
          </p:cNvPr>
          <p:cNvPicPr>
            <a:picLocks noChangeAspect="1"/>
          </p:cNvPicPr>
          <p:nvPr userDrawn="1"/>
        </p:nvPicPr>
        <p:blipFill>
          <a:blip r:embed="rId2"/>
          <a:stretch>
            <a:fillRect/>
          </a:stretch>
        </p:blipFill>
        <p:spPr>
          <a:xfrm>
            <a:off x="2154598" y="1641856"/>
            <a:ext cx="7350964" cy="3982720"/>
          </a:xfrm>
          <a:prstGeom prst="rect">
            <a:avLst/>
          </a:prstGeom>
        </p:spPr>
      </p:pic>
    </p:spTree>
    <p:extLst>
      <p:ext uri="{BB962C8B-B14F-4D97-AF65-F5344CB8AC3E}">
        <p14:creationId xmlns:p14="http://schemas.microsoft.com/office/powerpoint/2010/main" val="372878419"/>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244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3CCFC533-BBB0-6F4C-890F-D841EAFF9258}"/>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CE7CF4FF-7C98-844D-BE8C-98A2282E6C4F}"/>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38559621-19A7-D648-8C13-08E87F33AF68}"/>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37184530-E497-8544-8AC5-532BA990165E}"/>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06860D79-8365-6C4F-A01B-FC8CB22E545C}"/>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2E56F161-3EA0-C3F8-C071-A9A303D8AA3A}"/>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1518638509"/>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userDrawn="1">
  <p:cSld name="Thank You Slide 2">
    <p:spTree>
      <p:nvGrpSpPr>
        <p:cNvPr id="1" name=""/>
        <p:cNvGrpSpPr/>
        <p:nvPr/>
      </p:nvGrpSpPr>
      <p:grpSpPr>
        <a:xfrm>
          <a:off x="0" y="0"/>
          <a:ext cx="0" cy="0"/>
          <a:chOff x="0" y="0"/>
          <a:chExt cx="0" cy="0"/>
        </a:xfrm>
      </p:grpSpPr>
      <p:sp>
        <p:nvSpPr>
          <p:cNvPr id="5" name="Rectangle 4"/>
          <p:cNvSpPr/>
          <p:nvPr userDrawn="1"/>
        </p:nvSpPr>
        <p:spPr>
          <a:xfrm>
            <a:off x="127535" y="127534"/>
            <a:ext cx="11924531" cy="6595865"/>
          </a:xfrm>
          <a:prstGeom prst="rect">
            <a:avLst/>
          </a:prstGeom>
          <a:solidFill>
            <a:srgbClr val="00517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rgbClr val="005172"/>
              </a:solidFill>
            </a:endParaRPr>
          </a:p>
        </p:txBody>
      </p:sp>
      <p:sp>
        <p:nvSpPr>
          <p:cNvPr id="3" name="TextBox 2"/>
          <p:cNvSpPr txBox="1"/>
          <p:nvPr userDrawn="1"/>
        </p:nvSpPr>
        <p:spPr>
          <a:xfrm>
            <a:off x="1117601" y="127534"/>
            <a:ext cx="9934223" cy="5736429"/>
          </a:xfrm>
          <a:prstGeom prst="rect">
            <a:avLst/>
          </a:prstGeom>
        </p:spPr>
        <p:txBody>
          <a:bodyPr vert="horz" wrap="square" lIns="121920" tIns="60960" rIns="121920" bIns="60960" rtlCol="0" anchor="ctr">
            <a:noAutofit/>
          </a:bodyPr>
          <a:lstStyle/>
          <a:p>
            <a:pPr marL="0" marR="0" indent="0" algn="ctr" defTabSz="609585" rtl="0" eaLnBrk="1" fontAlgn="auto" latinLnBrk="0" hangingPunct="1">
              <a:lnSpc>
                <a:spcPct val="100000"/>
              </a:lnSpc>
              <a:spcBef>
                <a:spcPts val="0"/>
              </a:spcBef>
              <a:spcAft>
                <a:spcPts val="800"/>
              </a:spcAft>
              <a:buClrTx/>
              <a:buSzTx/>
              <a:buFont typeface="Lucida Grande"/>
              <a:buNone/>
              <a:tabLst/>
              <a:defRPr/>
            </a:pPr>
            <a:r>
              <a:rPr kumimoji="0" lang="en-US" sz="4800" b="0" i="0" u="none" strike="noStrike" kern="1200" cap="none" spc="0" normalizeH="0" baseline="0" noProof="0" dirty="0">
                <a:ln>
                  <a:noFill/>
                </a:ln>
                <a:solidFill>
                  <a:srgbClr val="FFFFFF"/>
                </a:solidFill>
                <a:effectLst/>
                <a:uLnTx/>
                <a:uFillTx/>
                <a:latin typeface="Gill Sans MT"/>
                <a:ea typeface="+mj-ea"/>
                <a:cs typeface="Gill Sans MT"/>
              </a:rPr>
              <a:t>Thank You!</a:t>
            </a:r>
            <a:br>
              <a:rPr kumimoji="0" lang="en-US" sz="4800" b="0" i="0" u="none" strike="noStrike" kern="1200" cap="none" spc="0" normalizeH="0" baseline="0" noProof="0" dirty="0">
                <a:ln>
                  <a:noFill/>
                </a:ln>
                <a:solidFill>
                  <a:srgbClr val="FFFFFF"/>
                </a:solidFill>
                <a:effectLst/>
                <a:uLnTx/>
                <a:uFillTx/>
                <a:latin typeface="Gill Sans MT"/>
                <a:ea typeface="+mj-ea"/>
                <a:cs typeface="Gill Sans MT"/>
              </a:rPr>
            </a:br>
            <a:r>
              <a:rPr kumimoji="0" lang="zh-TW" altLang="en-US" sz="4800" b="0" i="0" u="none" strike="noStrike" kern="1200" cap="none" spc="0" normalizeH="0" baseline="0" noProof="0" dirty="0">
                <a:ln>
                  <a:noFill/>
                </a:ln>
                <a:solidFill>
                  <a:srgbClr val="FFFFFF"/>
                </a:solidFill>
                <a:effectLst/>
                <a:uLnTx/>
                <a:uFillTx/>
                <a:latin typeface="Gill Sans MT"/>
                <a:ea typeface="+mn-ea"/>
                <a:cs typeface="Gill Sans MT"/>
              </a:rPr>
              <a:t>謝謝</a:t>
            </a:r>
            <a:br>
              <a:rPr kumimoji="0" lang="en-US" altLang="zh-TW" sz="4800" b="0" i="0" u="none" strike="noStrike" kern="1200" cap="none" spc="0" normalizeH="0" baseline="0" noProof="0" dirty="0">
                <a:ln>
                  <a:noFill/>
                </a:ln>
                <a:solidFill>
                  <a:srgbClr val="FFFFFF"/>
                </a:solidFill>
                <a:effectLst/>
                <a:uLnTx/>
                <a:uFillTx/>
                <a:latin typeface="Gill Sans MT"/>
                <a:ea typeface="+mn-ea"/>
                <a:cs typeface="Gill Sans MT"/>
              </a:rPr>
            </a:br>
            <a:r>
              <a:rPr kumimoji="0" lang="en-US" sz="4800" b="0" i="0" u="none" strike="noStrike" kern="1200" cap="none" spc="0" normalizeH="0" baseline="0" noProof="0" dirty="0">
                <a:ln>
                  <a:noFill/>
                </a:ln>
                <a:solidFill>
                  <a:srgbClr val="FFFFFF"/>
                </a:solidFill>
                <a:effectLst/>
                <a:uLnTx/>
                <a:uFillTx/>
                <a:latin typeface="Gill Sans MT"/>
                <a:ea typeface="+mj-ea"/>
                <a:cs typeface="Gill Sans MT"/>
              </a:rPr>
              <a:t>Dankjewel</a:t>
            </a:r>
            <a:br>
              <a:rPr kumimoji="0" lang="en-US" sz="4800" b="0" i="0" u="none" strike="noStrike" kern="1200" cap="none" spc="0" normalizeH="0" baseline="0" noProof="0" dirty="0">
                <a:ln>
                  <a:noFill/>
                </a:ln>
                <a:solidFill>
                  <a:srgbClr val="FFFFFF"/>
                </a:solidFill>
                <a:effectLst/>
                <a:uLnTx/>
                <a:uFillTx/>
                <a:latin typeface="Gill Sans MT"/>
                <a:ea typeface="+mj-ea"/>
                <a:cs typeface="Gill Sans MT"/>
              </a:rPr>
            </a:br>
            <a:r>
              <a:rPr kumimoji="0" lang="en-US" sz="4800" b="0" i="0" u="none" strike="noStrike" kern="1200" cap="none" spc="0" normalizeH="0" baseline="0" noProof="0" dirty="0">
                <a:ln>
                  <a:noFill/>
                </a:ln>
                <a:solidFill>
                  <a:srgbClr val="FFFFFF"/>
                </a:solidFill>
                <a:effectLst/>
                <a:uLnTx/>
                <a:uFillTx/>
                <a:latin typeface="Gill Sans MT"/>
                <a:ea typeface="+mj-ea"/>
                <a:cs typeface="Gill Sans MT"/>
              </a:rPr>
              <a:t>merci</a:t>
            </a:r>
            <a:br>
              <a:rPr kumimoji="0" lang="en-US" sz="4800" b="0" i="0" u="none" strike="noStrike" kern="1200" cap="none" spc="0" normalizeH="0" baseline="0" noProof="0" dirty="0">
                <a:ln>
                  <a:noFill/>
                </a:ln>
                <a:solidFill>
                  <a:srgbClr val="FFFFFF"/>
                </a:solidFill>
                <a:effectLst/>
                <a:uLnTx/>
                <a:uFillTx/>
                <a:latin typeface="Gill Sans MT"/>
                <a:ea typeface="+mj-ea"/>
                <a:cs typeface="Gill Sans MT"/>
              </a:rPr>
            </a:br>
            <a:r>
              <a:rPr kumimoji="0" lang="ja-JP" altLang="en-US" sz="4800" b="0" i="0" u="none" strike="noStrike" kern="1200" cap="none" spc="0" normalizeH="0" baseline="0" noProof="0" dirty="0">
                <a:ln>
                  <a:noFill/>
                </a:ln>
                <a:solidFill>
                  <a:srgbClr val="FFFFFF"/>
                </a:solidFill>
                <a:effectLst/>
                <a:uLnTx/>
                <a:uFillTx/>
                <a:latin typeface="Gill Sans MT"/>
                <a:ea typeface="+mn-ea"/>
                <a:cs typeface="Gill Sans MT"/>
              </a:rPr>
              <a:t>ありがとう</a:t>
            </a:r>
            <a:br>
              <a:rPr kumimoji="0" lang="en-US" altLang="ja-JP" sz="4800" b="0" i="0" u="none" strike="noStrike" kern="1200" cap="none" spc="0" normalizeH="0" baseline="0" noProof="0" dirty="0">
                <a:ln>
                  <a:noFill/>
                </a:ln>
                <a:solidFill>
                  <a:srgbClr val="FFFFFF"/>
                </a:solidFill>
                <a:effectLst/>
                <a:uLnTx/>
                <a:uFillTx/>
                <a:latin typeface="Gill Sans MT"/>
                <a:ea typeface="+mn-ea"/>
                <a:cs typeface="Gill Sans MT"/>
              </a:rPr>
            </a:br>
            <a:r>
              <a:rPr kumimoji="0" lang="en-US" sz="4800" b="0" i="0" u="none" strike="noStrike" kern="1200" cap="none" spc="0" normalizeH="0" baseline="0" noProof="0" dirty="0">
                <a:ln>
                  <a:noFill/>
                </a:ln>
                <a:solidFill>
                  <a:srgbClr val="FFFFFF"/>
                </a:solidFill>
                <a:effectLst/>
                <a:uLnTx/>
                <a:uFillTx/>
                <a:latin typeface="Gill Sans MT"/>
                <a:ea typeface="+mj-ea"/>
                <a:cs typeface="Gill Sans MT"/>
              </a:rPr>
              <a:t>धन्यवाद</a:t>
            </a:r>
            <a:endParaRPr lang="en-US" sz="1867" dirty="0">
              <a:solidFill>
                <a:srgbClr val="FFFFFF"/>
              </a:solidFill>
              <a:latin typeface="Gill Sans MT"/>
              <a:cs typeface="Gill Sans MT"/>
            </a:endParaRPr>
          </a:p>
        </p:txBody>
      </p:sp>
      <p:pic>
        <p:nvPicPr>
          <p:cNvPr id="6" name="Picture 5" descr="DB_WORDMARK_W.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80422" y="6209666"/>
            <a:ext cx="1834620" cy="269137"/>
          </a:xfrm>
          <a:prstGeom prst="rect">
            <a:avLst/>
          </a:prstGeom>
        </p:spPr>
      </p:pic>
    </p:spTree>
    <p:extLst>
      <p:ext uri="{BB962C8B-B14F-4D97-AF65-F5344CB8AC3E}">
        <p14:creationId xmlns:p14="http://schemas.microsoft.com/office/powerpoint/2010/main" val="40593050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0999C15B-D1FB-7346-8F49-5A4B1DD8A332}"/>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918D4450-B4A5-CD42-9232-5373BF92C05E}"/>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accent3"/>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24504B7C-38D3-524C-9413-CD2534C7583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18483C7A-6332-D945-BCE9-73BFEFDC4CE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7BC4E7F1-04B5-2645-AA5B-4E6D4CB59442}"/>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7DEB295D-6B3E-DA4B-CA62-A26BC7A761DA}"/>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26200847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362280C4-9C0B-8C4D-A8E7-8909EC40E800}"/>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D455E537-E2DA-1549-AB6F-07797AC8CF39}"/>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accent4"/>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EE02F42B-9685-BC4A-A832-42300EC3A52C}"/>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A02F6A45-C280-3042-BE25-680BDA3BB62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9B6BAAC2-632C-1442-B4AE-E89192441D4E}"/>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2E1979CD-70CD-4FF3-7B53-82648AB5D57F}"/>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16520374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E03B0BC-69FF-8F47-BA55-426697FD925F}"/>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74FF680E-8E11-7B44-A6C2-97DB55AA7B86}"/>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accent5"/>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6BF5D539-F781-834D-B8C9-06465DD273C0}"/>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360E7B39-2D0A-3D4E-BBD6-BE1F71671853}"/>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29E6A4D6-591F-DF49-B454-FC1CAE31ABE5}"/>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4A22A9DA-22FC-4CDC-08EA-CA76DDC250E6}"/>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12950037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FD8F3E1F-13F9-D645-88F4-C12961E875C1}"/>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8007F9BD-99F4-AB41-8F9A-5BA68DA314A5}"/>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accent6"/>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6B45EDED-8B5E-9B46-8989-9FEFC75A899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36B985B3-3D3B-744D-8F8B-027E01F98B0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6FF840C3-19E2-0A4D-B1F1-6AA73D60B122}"/>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7683622A-865D-BF48-4C99-DA5B965D280A}"/>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916020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3B066B1F-00CD-3D4B-B1B1-3CCC53097808}"/>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752F8438-2A74-CB40-9256-A76BE703EEA9}"/>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rgbClr val="00507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C25EBD7A-1B28-6C4E-ADB7-291DAD00B0DE}"/>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7437AC2D-A7EC-5947-AACE-16D4C8B23C4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DE471E5D-026C-804C-BBAC-6B6BD20BE094}"/>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19FADE3C-190A-8258-BFF1-FB773AE6ADF1}"/>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17563055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76179F3A-5745-C84B-B8FC-914747C7F808}"/>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65BAFD7C-A8BF-294F-8414-4F0734894EB9}"/>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bg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E11B38CA-1F8C-B944-A17C-F2AC60AA3202}"/>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C8DAA131-8264-B34D-A1AB-47E3455A24F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E0FCE6F6-C8D9-EA4E-B87C-BD931B80A0FA}"/>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858F01E1-73C9-D094-1EE5-C6A17E8B74A0}"/>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31546440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19A58E4B-050C-B446-9DD3-D8C856041C08}"/>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54E0FF3A-E870-784A-9B4F-982AF3EEF885}"/>
              </a:ext>
            </a:extLst>
          </p:cNvPr>
          <p:cNvSpPr/>
          <p:nvPr userDrawn="1"/>
        </p:nvSpPr>
        <p:spPr>
          <a:xfrm>
            <a:off x="0" y="0"/>
            <a:ext cx="609600" cy="6858000"/>
          </a:xfrm>
          <a:prstGeom prst="rect">
            <a:avLst/>
          </a:prstGeom>
          <a:solidFill>
            <a:schemeClr val="accent1"/>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108A99EA-8D82-F44A-894B-56E6515D4E00}"/>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9BE82ECE-CFB6-C347-8AF3-6E478A418EFE}"/>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9F213A74-8C3A-0D4C-BD6D-31C3E7A66B6E}"/>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FFCEFCFF-5C4C-103C-C968-06047418DAC8}"/>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2567465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48343AAA-E0A8-6B5D-DA4C-7C41D616625A}"/>
              </a:ext>
            </a:extLst>
          </p:cNvPr>
          <p:cNvSpPr/>
          <p:nvPr userDrawn="1"/>
        </p:nvSpPr>
        <p:spPr>
          <a:xfrm>
            <a:off x="0" y="0"/>
            <a:ext cx="12192000" cy="6881707"/>
          </a:xfrm>
          <a:prstGeom prst="rect">
            <a:avLst/>
          </a:prstGeom>
          <a:solidFill>
            <a:srgbClr val="F1F6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Text Placeholder 2">
            <a:extLst>
              <a:ext uri="{FF2B5EF4-FFF2-40B4-BE49-F238E27FC236}">
                <a16:creationId xmlns:a16="http://schemas.microsoft.com/office/drawing/2014/main" id="{D00204F8-64D1-6246-8F23-6A012A9D1E2E}"/>
              </a:ext>
            </a:extLst>
          </p:cNvPr>
          <p:cNvSpPr>
            <a:spLocks noGrp="1"/>
          </p:cNvSpPr>
          <p:nvPr>
            <p:ph type="body" idx="1" hasCustomPrompt="1"/>
          </p:nvPr>
        </p:nvSpPr>
        <p:spPr>
          <a:xfrm>
            <a:off x="701803" y="3900760"/>
            <a:ext cx="4771051" cy="1079563"/>
          </a:xfrm>
          <a:prstGeom prst="rect">
            <a:avLst/>
          </a:prstGeom>
        </p:spPr>
        <p:txBody>
          <a:bodyPr>
            <a:normAutofit/>
          </a:bodyPr>
          <a:lstStyle>
            <a:lvl1pPr marL="0" indent="0">
              <a:buNone/>
              <a:defRPr sz="2133">
                <a:solidFill>
                  <a:srgbClr val="818487"/>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1" name="Title 1">
            <a:extLst>
              <a:ext uri="{FF2B5EF4-FFF2-40B4-BE49-F238E27FC236}">
                <a16:creationId xmlns:a16="http://schemas.microsoft.com/office/drawing/2014/main" id="{1B2D8AA3-52BC-D349-8657-34FC55A4F63C}"/>
              </a:ext>
            </a:extLst>
          </p:cNvPr>
          <p:cNvSpPr>
            <a:spLocks noGrp="1"/>
          </p:cNvSpPr>
          <p:nvPr>
            <p:ph type="title"/>
          </p:nvPr>
        </p:nvSpPr>
        <p:spPr>
          <a:xfrm>
            <a:off x="701803" y="1937202"/>
            <a:ext cx="5394197" cy="1810109"/>
          </a:xfrm>
          <a:prstGeom prst="rect">
            <a:avLst/>
          </a:prstGeom>
        </p:spPr>
        <p:txBody>
          <a:bodyPr anchor="b">
            <a:normAutofit/>
          </a:bodyPr>
          <a:lstStyle>
            <a:lvl1pPr>
              <a:defRPr sz="3733">
                <a:solidFill>
                  <a:schemeClr val="tx2"/>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C86E0071-A3D1-DC45-AF7D-7B5BF5392321}"/>
              </a:ext>
            </a:extLst>
          </p:cNvPr>
          <p:cNvSpPr>
            <a:spLocks noGrp="1"/>
          </p:cNvSpPr>
          <p:nvPr>
            <p:ph type="body" idx="11" hasCustomPrompt="1"/>
          </p:nvPr>
        </p:nvSpPr>
        <p:spPr>
          <a:xfrm>
            <a:off x="701803" y="5097633"/>
            <a:ext cx="4378197" cy="421411"/>
          </a:xfrm>
          <a:prstGeom prst="rect">
            <a:avLst/>
          </a:prstGeom>
        </p:spPr>
        <p:txBody>
          <a:bodyPr>
            <a:normAutofit/>
          </a:bodyPr>
          <a:lstStyle>
            <a:lvl1pPr marL="0" indent="0">
              <a:buNone/>
              <a:defRPr sz="1200" spc="133" baseline="0">
                <a:solidFill>
                  <a:srgbClr val="A4A9AD"/>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sp>
        <p:nvSpPr>
          <p:cNvPr id="18" name="Picture Placeholder 17">
            <a:extLst>
              <a:ext uri="{FF2B5EF4-FFF2-40B4-BE49-F238E27FC236}">
                <a16:creationId xmlns:a16="http://schemas.microsoft.com/office/drawing/2014/main" id="{3791D2CC-C21D-6ABD-F1D3-A41596E3AFF9}"/>
              </a:ext>
            </a:extLst>
          </p:cNvPr>
          <p:cNvSpPr>
            <a:spLocks noGrp="1"/>
          </p:cNvSpPr>
          <p:nvPr>
            <p:ph type="pic" sz="quarter" idx="12"/>
          </p:nvPr>
        </p:nvSpPr>
        <p:spPr>
          <a:xfrm>
            <a:off x="5266627" y="755227"/>
            <a:ext cx="6925376" cy="6126480"/>
          </a:xfrm>
          <a:custGeom>
            <a:avLst/>
            <a:gdLst>
              <a:gd name="connsiteX0" fmla="*/ 0 w 5267960"/>
              <a:gd name="connsiteY0" fmla="*/ 2373630 h 4747260"/>
              <a:gd name="connsiteX1" fmla="*/ 2633980 w 5267960"/>
              <a:gd name="connsiteY1" fmla="*/ 0 h 4747260"/>
              <a:gd name="connsiteX2" fmla="*/ 5267960 w 5267960"/>
              <a:gd name="connsiteY2" fmla="*/ 0 h 4747260"/>
              <a:gd name="connsiteX3" fmla="*/ 5267960 w 5267960"/>
              <a:gd name="connsiteY3" fmla="*/ 2373630 h 4747260"/>
              <a:gd name="connsiteX4" fmla="*/ 2633980 w 5267960"/>
              <a:gd name="connsiteY4" fmla="*/ 4747260 h 4747260"/>
              <a:gd name="connsiteX5" fmla="*/ 0 w 5267960"/>
              <a:gd name="connsiteY5" fmla="*/ 2373630 h 4747260"/>
              <a:gd name="connsiteX0" fmla="*/ 62 w 5268022"/>
              <a:gd name="connsiteY0" fmla="*/ 2373630 h 4747260"/>
              <a:gd name="connsiteX1" fmla="*/ 2694003 w 5268022"/>
              <a:gd name="connsiteY1" fmla="*/ 1079292 h 4747260"/>
              <a:gd name="connsiteX2" fmla="*/ 5268022 w 5268022"/>
              <a:gd name="connsiteY2" fmla="*/ 0 h 4747260"/>
              <a:gd name="connsiteX3" fmla="*/ 5268022 w 5268022"/>
              <a:gd name="connsiteY3" fmla="*/ 2373630 h 4747260"/>
              <a:gd name="connsiteX4" fmla="*/ 2634042 w 5268022"/>
              <a:gd name="connsiteY4" fmla="*/ 4747260 h 4747260"/>
              <a:gd name="connsiteX5" fmla="*/ 62 w 5268022"/>
              <a:gd name="connsiteY5" fmla="*/ 2373630 h 4747260"/>
              <a:gd name="connsiteX0" fmla="*/ 62 w 5268022"/>
              <a:gd name="connsiteY0" fmla="*/ 2373630 h 4747260"/>
              <a:gd name="connsiteX1" fmla="*/ 2694003 w 5268022"/>
              <a:gd name="connsiteY1" fmla="*/ 1079292 h 4747260"/>
              <a:gd name="connsiteX2" fmla="*/ 5268022 w 5268022"/>
              <a:gd name="connsiteY2" fmla="*/ 0 h 4747260"/>
              <a:gd name="connsiteX3" fmla="*/ 5268022 w 5268022"/>
              <a:gd name="connsiteY3" fmla="*/ 2373630 h 4747260"/>
              <a:gd name="connsiteX4" fmla="*/ 2634042 w 5268022"/>
              <a:gd name="connsiteY4" fmla="*/ 4747260 h 4747260"/>
              <a:gd name="connsiteX5" fmla="*/ 62 w 5268022"/>
              <a:gd name="connsiteY5" fmla="*/ 2373630 h 4747260"/>
              <a:gd name="connsiteX0" fmla="*/ 6464 w 5274424"/>
              <a:gd name="connsiteY0" fmla="*/ 2373630 h 4747260"/>
              <a:gd name="connsiteX1" fmla="*/ 2130779 w 5274424"/>
              <a:gd name="connsiteY1" fmla="*/ 1491521 h 4747260"/>
              <a:gd name="connsiteX2" fmla="*/ 5274424 w 5274424"/>
              <a:gd name="connsiteY2" fmla="*/ 0 h 4747260"/>
              <a:gd name="connsiteX3" fmla="*/ 5274424 w 5274424"/>
              <a:gd name="connsiteY3" fmla="*/ 2373630 h 4747260"/>
              <a:gd name="connsiteX4" fmla="*/ 2640444 w 5274424"/>
              <a:gd name="connsiteY4" fmla="*/ 4747260 h 4747260"/>
              <a:gd name="connsiteX5" fmla="*/ 6464 w 5274424"/>
              <a:gd name="connsiteY5" fmla="*/ 2373630 h 4747260"/>
              <a:gd name="connsiteX0" fmla="*/ 7653 w 5140702"/>
              <a:gd name="connsiteY0" fmla="*/ 3377971 h 4766007"/>
              <a:gd name="connsiteX1" fmla="*/ 1997057 w 5140702"/>
              <a:gd name="connsiteY1" fmla="*/ 1491521 h 4766007"/>
              <a:gd name="connsiteX2" fmla="*/ 5140702 w 5140702"/>
              <a:gd name="connsiteY2" fmla="*/ 0 h 4766007"/>
              <a:gd name="connsiteX3" fmla="*/ 5140702 w 5140702"/>
              <a:gd name="connsiteY3" fmla="*/ 2373630 h 4766007"/>
              <a:gd name="connsiteX4" fmla="*/ 2506722 w 5140702"/>
              <a:gd name="connsiteY4" fmla="*/ 4747260 h 4766007"/>
              <a:gd name="connsiteX5" fmla="*/ 7653 w 5140702"/>
              <a:gd name="connsiteY5" fmla="*/ 3377971 h 4766007"/>
              <a:gd name="connsiteX0" fmla="*/ 402 w 5133451"/>
              <a:gd name="connsiteY0" fmla="*/ 3377971 h 4762878"/>
              <a:gd name="connsiteX1" fmla="*/ 1989806 w 5133451"/>
              <a:gd name="connsiteY1" fmla="*/ 1491521 h 4762878"/>
              <a:gd name="connsiteX2" fmla="*/ 5133451 w 5133451"/>
              <a:gd name="connsiteY2" fmla="*/ 0 h 4762878"/>
              <a:gd name="connsiteX3" fmla="*/ 5133451 w 5133451"/>
              <a:gd name="connsiteY3" fmla="*/ 2373630 h 4762878"/>
              <a:gd name="connsiteX4" fmla="*/ 2499471 w 5133451"/>
              <a:gd name="connsiteY4" fmla="*/ 4747260 h 4762878"/>
              <a:gd name="connsiteX5" fmla="*/ 402 w 5133451"/>
              <a:gd name="connsiteY5" fmla="*/ 3377971 h 4762878"/>
              <a:gd name="connsiteX0" fmla="*/ 9 w 5133058"/>
              <a:gd name="connsiteY0" fmla="*/ 3377971 h 4760143"/>
              <a:gd name="connsiteX1" fmla="*/ 1989413 w 5133058"/>
              <a:gd name="connsiteY1" fmla="*/ 1491521 h 4760143"/>
              <a:gd name="connsiteX2" fmla="*/ 5133058 w 5133058"/>
              <a:gd name="connsiteY2" fmla="*/ 0 h 4760143"/>
              <a:gd name="connsiteX3" fmla="*/ 5133058 w 5133058"/>
              <a:gd name="connsiteY3" fmla="*/ 2373630 h 4760143"/>
              <a:gd name="connsiteX4" fmla="*/ 2499078 w 5133058"/>
              <a:gd name="connsiteY4" fmla="*/ 4747260 h 4760143"/>
              <a:gd name="connsiteX5" fmla="*/ 9 w 5133058"/>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47301"/>
              <a:gd name="connsiteX1" fmla="*/ 1989412 w 5133057"/>
              <a:gd name="connsiteY1" fmla="*/ 1491521 h 4747301"/>
              <a:gd name="connsiteX2" fmla="*/ 5133057 w 5133057"/>
              <a:gd name="connsiteY2" fmla="*/ 0 h 4747301"/>
              <a:gd name="connsiteX3" fmla="*/ 5080591 w 5133057"/>
              <a:gd name="connsiteY3" fmla="*/ 3325505 h 4747301"/>
              <a:gd name="connsiteX4" fmla="*/ 2499077 w 5133057"/>
              <a:gd name="connsiteY4" fmla="*/ 4747260 h 4747301"/>
              <a:gd name="connsiteX5" fmla="*/ 8 w 5133057"/>
              <a:gd name="connsiteY5" fmla="*/ 3377971 h 4747301"/>
              <a:gd name="connsiteX0" fmla="*/ 8 w 5133057"/>
              <a:gd name="connsiteY0" fmla="*/ 3377971 h 4747301"/>
              <a:gd name="connsiteX1" fmla="*/ 1989412 w 5133057"/>
              <a:gd name="connsiteY1" fmla="*/ 1491521 h 4747301"/>
              <a:gd name="connsiteX2" fmla="*/ 5133057 w 5133057"/>
              <a:gd name="connsiteY2" fmla="*/ 0 h 4747301"/>
              <a:gd name="connsiteX3" fmla="*/ 5080591 w 5133057"/>
              <a:gd name="connsiteY3" fmla="*/ 3325505 h 4747301"/>
              <a:gd name="connsiteX4" fmla="*/ 2499077 w 5133057"/>
              <a:gd name="connsiteY4" fmla="*/ 4747260 h 4747301"/>
              <a:gd name="connsiteX5" fmla="*/ 8 w 5133057"/>
              <a:gd name="connsiteY5" fmla="*/ 3377971 h 4747301"/>
              <a:gd name="connsiteX0" fmla="*/ 6832 w 5139881"/>
              <a:gd name="connsiteY0" fmla="*/ 3377971 h 5122063"/>
              <a:gd name="connsiteX1" fmla="*/ 1996236 w 5139881"/>
              <a:gd name="connsiteY1" fmla="*/ 1491521 h 5122063"/>
              <a:gd name="connsiteX2" fmla="*/ 5139881 w 5139881"/>
              <a:gd name="connsiteY2" fmla="*/ 0 h 5122063"/>
              <a:gd name="connsiteX3" fmla="*/ 5087415 w 5139881"/>
              <a:gd name="connsiteY3" fmla="*/ 3325505 h 5122063"/>
              <a:gd name="connsiteX4" fmla="*/ 2505901 w 5139881"/>
              <a:gd name="connsiteY4" fmla="*/ 5122014 h 5122063"/>
              <a:gd name="connsiteX5" fmla="*/ 6832 w 5139881"/>
              <a:gd name="connsiteY5" fmla="*/ 3377971 h 5122063"/>
              <a:gd name="connsiteX0" fmla="*/ 6832 w 5139881"/>
              <a:gd name="connsiteY0" fmla="*/ 3377971 h 5122015"/>
              <a:gd name="connsiteX1" fmla="*/ 1996236 w 5139881"/>
              <a:gd name="connsiteY1" fmla="*/ 1491521 h 5122015"/>
              <a:gd name="connsiteX2" fmla="*/ 5139881 w 5139881"/>
              <a:gd name="connsiteY2" fmla="*/ 0 h 5122015"/>
              <a:gd name="connsiteX3" fmla="*/ 5087415 w 5139881"/>
              <a:gd name="connsiteY3" fmla="*/ 3325505 h 5122015"/>
              <a:gd name="connsiteX4" fmla="*/ 2505901 w 5139881"/>
              <a:gd name="connsiteY4" fmla="*/ 5122014 h 5122015"/>
              <a:gd name="connsiteX5" fmla="*/ 6832 w 5139881"/>
              <a:gd name="connsiteY5" fmla="*/ 3377971 h 5122015"/>
              <a:gd name="connsiteX0" fmla="*/ 5453 w 5138502"/>
              <a:gd name="connsiteY0" fmla="*/ 3377971 h 5496768"/>
              <a:gd name="connsiteX1" fmla="*/ 1994857 w 5138502"/>
              <a:gd name="connsiteY1" fmla="*/ 1491521 h 5496768"/>
              <a:gd name="connsiteX2" fmla="*/ 5138502 w 5138502"/>
              <a:gd name="connsiteY2" fmla="*/ 0 h 5496768"/>
              <a:gd name="connsiteX3" fmla="*/ 5086036 w 5138502"/>
              <a:gd name="connsiteY3" fmla="*/ 3325505 h 5496768"/>
              <a:gd name="connsiteX4" fmla="*/ 2444561 w 5138502"/>
              <a:gd name="connsiteY4" fmla="*/ 5496768 h 5496768"/>
              <a:gd name="connsiteX5" fmla="*/ 5453 w 5138502"/>
              <a:gd name="connsiteY5" fmla="*/ 3377971 h 5496768"/>
              <a:gd name="connsiteX0" fmla="*/ 18 w 5133067"/>
              <a:gd name="connsiteY0" fmla="*/ 3377971 h 5496768"/>
              <a:gd name="connsiteX1" fmla="*/ 1989422 w 5133067"/>
              <a:gd name="connsiteY1" fmla="*/ 1491521 h 5496768"/>
              <a:gd name="connsiteX2" fmla="*/ 5133067 w 5133067"/>
              <a:gd name="connsiteY2" fmla="*/ 0 h 5496768"/>
              <a:gd name="connsiteX3" fmla="*/ 5080601 w 5133067"/>
              <a:gd name="connsiteY3" fmla="*/ 3325505 h 5496768"/>
              <a:gd name="connsiteX4" fmla="*/ 2439126 w 5133067"/>
              <a:gd name="connsiteY4" fmla="*/ 5496768 h 5496768"/>
              <a:gd name="connsiteX5" fmla="*/ 18 w 5133067"/>
              <a:gd name="connsiteY5" fmla="*/ 3377971 h 5496768"/>
              <a:gd name="connsiteX0" fmla="*/ 1932 w 5134981"/>
              <a:gd name="connsiteY0" fmla="*/ 3377971 h 5699968"/>
              <a:gd name="connsiteX1" fmla="*/ 1991336 w 5134981"/>
              <a:gd name="connsiteY1" fmla="*/ 1491521 h 5699968"/>
              <a:gd name="connsiteX2" fmla="*/ 5134981 w 5134981"/>
              <a:gd name="connsiteY2" fmla="*/ 0 h 5699968"/>
              <a:gd name="connsiteX3" fmla="*/ 5082515 w 5134981"/>
              <a:gd name="connsiteY3" fmla="*/ 3325505 h 5699968"/>
              <a:gd name="connsiteX4" fmla="*/ 2248000 w 5134981"/>
              <a:gd name="connsiteY4" fmla="*/ 5699968 h 5699968"/>
              <a:gd name="connsiteX5" fmla="*/ 1932 w 5134981"/>
              <a:gd name="connsiteY5" fmla="*/ 3377971 h 5699968"/>
              <a:gd name="connsiteX0" fmla="*/ 6 w 5133055"/>
              <a:gd name="connsiteY0" fmla="*/ 3377971 h 5699968"/>
              <a:gd name="connsiteX1" fmla="*/ 1989410 w 5133055"/>
              <a:gd name="connsiteY1" fmla="*/ 1491521 h 5699968"/>
              <a:gd name="connsiteX2" fmla="*/ 5133055 w 5133055"/>
              <a:gd name="connsiteY2" fmla="*/ 0 h 5699968"/>
              <a:gd name="connsiteX3" fmla="*/ 5080589 w 5133055"/>
              <a:gd name="connsiteY3" fmla="*/ 3325505 h 5699968"/>
              <a:gd name="connsiteX4" fmla="*/ 2246074 w 5133055"/>
              <a:gd name="connsiteY4" fmla="*/ 5699968 h 5699968"/>
              <a:gd name="connsiteX5" fmla="*/ 6 w 5133055"/>
              <a:gd name="connsiteY5" fmla="*/ 3377971 h 5699968"/>
              <a:gd name="connsiteX0" fmla="*/ 6 w 5133055"/>
              <a:gd name="connsiteY0" fmla="*/ 3377971 h 5699968"/>
              <a:gd name="connsiteX1" fmla="*/ 1989410 w 5133055"/>
              <a:gd name="connsiteY1" fmla="*/ 1491521 h 5699968"/>
              <a:gd name="connsiteX2" fmla="*/ 5133055 w 5133055"/>
              <a:gd name="connsiteY2" fmla="*/ 0 h 5699968"/>
              <a:gd name="connsiteX3" fmla="*/ 5080589 w 5133055"/>
              <a:gd name="connsiteY3" fmla="*/ 3325505 h 5699968"/>
              <a:gd name="connsiteX4" fmla="*/ 2246074 w 5133055"/>
              <a:gd name="connsiteY4" fmla="*/ 5699968 h 5699968"/>
              <a:gd name="connsiteX5" fmla="*/ 6 w 5133055"/>
              <a:gd name="connsiteY5" fmla="*/ 3377971 h 5699968"/>
              <a:gd name="connsiteX0" fmla="*/ 13518 w 5146567"/>
              <a:gd name="connsiteY0" fmla="*/ 3377971 h 5731585"/>
              <a:gd name="connsiteX1" fmla="*/ 2002922 w 5146567"/>
              <a:gd name="connsiteY1" fmla="*/ 1491521 h 5731585"/>
              <a:gd name="connsiteX2" fmla="*/ 5146567 w 5146567"/>
              <a:gd name="connsiteY2" fmla="*/ 0 h 5731585"/>
              <a:gd name="connsiteX3" fmla="*/ 5094101 w 5146567"/>
              <a:gd name="connsiteY3" fmla="*/ 3325505 h 5731585"/>
              <a:gd name="connsiteX4" fmla="*/ 2259586 w 5146567"/>
              <a:gd name="connsiteY4" fmla="*/ 5699968 h 5731585"/>
              <a:gd name="connsiteX5" fmla="*/ 1184165 w 5146567"/>
              <a:gd name="connsiteY5" fmla="*/ 4605020 h 5731585"/>
              <a:gd name="connsiteX6" fmla="*/ 13518 w 5146567"/>
              <a:gd name="connsiteY6" fmla="*/ 3377971 h 5731585"/>
              <a:gd name="connsiteX0" fmla="*/ 13518 w 5146567"/>
              <a:gd name="connsiteY0" fmla="*/ 3377971 h 5699971"/>
              <a:gd name="connsiteX1" fmla="*/ 2002922 w 5146567"/>
              <a:gd name="connsiteY1" fmla="*/ 1491521 h 5699971"/>
              <a:gd name="connsiteX2" fmla="*/ 5146567 w 5146567"/>
              <a:gd name="connsiteY2" fmla="*/ 0 h 5699971"/>
              <a:gd name="connsiteX3" fmla="*/ 5094101 w 5146567"/>
              <a:gd name="connsiteY3" fmla="*/ 3325505 h 5699971"/>
              <a:gd name="connsiteX4" fmla="*/ 3439685 w 5146567"/>
              <a:gd name="connsiteY4" fmla="*/ 4615180 h 5699971"/>
              <a:gd name="connsiteX5" fmla="*/ 2259586 w 5146567"/>
              <a:gd name="connsiteY5" fmla="*/ 5699968 h 5699971"/>
              <a:gd name="connsiteX6" fmla="*/ 1184165 w 5146567"/>
              <a:gd name="connsiteY6" fmla="*/ 4605020 h 5699971"/>
              <a:gd name="connsiteX7" fmla="*/ 13518 w 5146567"/>
              <a:gd name="connsiteY7" fmla="*/ 3377971 h 5699971"/>
              <a:gd name="connsiteX0" fmla="*/ 12102 w 5267071"/>
              <a:gd name="connsiteY0" fmla="*/ 3367811 h 5699971"/>
              <a:gd name="connsiteX1" fmla="*/ 2123426 w 5267071"/>
              <a:gd name="connsiteY1" fmla="*/ 1491521 h 5699971"/>
              <a:gd name="connsiteX2" fmla="*/ 5267071 w 5267071"/>
              <a:gd name="connsiteY2" fmla="*/ 0 h 5699971"/>
              <a:gd name="connsiteX3" fmla="*/ 5214605 w 5267071"/>
              <a:gd name="connsiteY3" fmla="*/ 3325505 h 5699971"/>
              <a:gd name="connsiteX4" fmla="*/ 3560189 w 5267071"/>
              <a:gd name="connsiteY4" fmla="*/ 4615180 h 5699971"/>
              <a:gd name="connsiteX5" fmla="*/ 2380090 w 5267071"/>
              <a:gd name="connsiteY5" fmla="*/ 5699968 h 5699971"/>
              <a:gd name="connsiteX6" fmla="*/ 1304669 w 5267071"/>
              <a:gd name="connsiteY6" fmla="*/ 4605020 h 5699971"/>
              <a:gd name="connsiteX7" fmla="*/ 12102 w 5267071"/>
              <a:gd name="connsiteY7" fmla="*/ 3367811 h 5699971"/>
              <a:gd name="connsiteX0" fmla="*/ 169 w 5255138"/>
              <a:gd name="connsiteY0" fmla="*/ 3367811 h 5699971"/>
              <a:gd name="connsiteX1" fmla="*/ 2111493 w 5255138"/>
              <a:gd name="connsiteY1" fmla="*/ 1491521 h 5699971"/>
              <a:gd name="connsiteX2" fmla="*/ 5255138 w 5255138"/>
              <a:gd name="connsiteY2" fmla="*/ 0 h 5699971"/>
              <a:gd name="connsiteX3" fmla="*/ 5202672 w 5255138"/>
              <a:gd name="connsiteY3" fmla="*/ 3325505 h 5699971"/>
              <a:gd name="connsiteX4" fmla="*/ 3548256 w 5255138"/>
              <a:gd name="connsiteY4" fmla="*/ 4615180 h 5699971"/>
              <a:gd name="connsiteX5" fmla="*/ 2368157 w 5255138"/>
              <a:gd name="connsiteY5" fmla="*/ 5699968 h 5699971"/>
              <a:gd name="connsiteX6" fmla="*/ 1292736 w 5255138"/>
              <a:gd name="connsiteY6" fmla="*/ 4605020 h 5699971"/>
              <a:gd name="connsiteX7" fmla="*/ 169 w 5255138"/>
              <a:gd name="connsiteY7" fmla="*/ 3367811 h 5699971"/>
              <a:gd name="connsiteX0" fmla="*/ 16776 w 5271745"/>
              <a:gd name="connsiteY0" fmla="*/ 3367811 h 5699968"/>
              <a:gd name="connsiteX1" fmla="*/ 2128100 w 5271745"/>
              <a:gd name="connsiteY1" fmla="*/ 1491521 h 5699968"/>
              <a:gd name="connsiteX2" fmla="*/ 5271745 w 5271745"/>
              <a:gd name="connsiteY2" fmla="*/ 0 h 5699968"/>
              <a:gd name="connsiteX3" fmla="*/ 5219279 w 5271745"/>
              <a:gd name="connsiteY3" fmla="*/ 3325505 h 5699968"/>
              <a:gd name="connsiteX4" fmla="*/ 3564863 w 5271745"/>
              <a:gd name="connsiteY4" fmla="*/ 4615180 h 5699968"/>
              <a:gd name="connsiteX5" fmla="*/ 2384764 w 5271745"/>
              <a:gd name="connsiteY5" fmla="*/ 5699968 h 5699968"/>
              <a:gd name="connsiteX6" fmla="*/ 1197583 w 5271745"/>
              <a:gd name="connsiteY6" fmla="*/ 4615180 h 5699968"/>
              <a:gd name="connsiteX7" fmla="*/ 16776 w 5271745"/>
              <a:gd name="connsiteY7" fmla="*/ 3367811 h 5699968"/>
              <a:gd name="connsiteX0" fmla="*/ 16776 w 5271745"/>
              <a:gd name="connsiteY0" fmla="*/ 3367811 h 5699971"/>
              <a:gd name="connsiteX1" fmla="*/ 2128100 w 5271745"/>
              <a:gd name="connsiteY1" fmla="*/ 1491521 h 5699971"/>
              <a:gd name="connsiteX2" fmla="*/ 5271745 w 5271745"/>
              <a:gd name="connsiteY2" fmla="*/ 0 h 5699971"/>
              <a:gd name="connsiteX3" fmla="*/ 5219279 w 5271745"/>
              <a:gd name="connsiteY3" fmla="*/ 3325505 h 5699971"/>
              <a:gd name="connsiteX4" fmla="*/ 3331183 w 5271745"/>
              <a:gd name="connsiteY4" fmla="*/ 4605020 h 5699971"/>
              <a:gd name="connsiteX5" fmla="*/ 2384764 w 5271745"/>
              <a:gd name="connsiteY5" fmla="*/ 5699968 h 5699971"/>
              <a:gd name="connsiteX6" fmla="*/ 1197583 w 5271745"/>
              <a:gd name="connsiteY6" fmla="*/ 4615180 h 5699971"/>
              <a:gd name="connsiteX7" fmla="*/ 16776 w 5271745"/>
              <a:gd name="connsiteY7" fmla="*/ 3367811 h 5699971"/>
              <a:gd name="connsiteX0" fmla="*/ 19935 w 5274904"/>
              <a:gd name="connsiteY0" fmla="*/ 3367811 h 4768060"/>
              <a:gd name="connsiteX1" fmla="*/ 2131259 w 5274904"/>
              <a:gd name="connsiteY1" fmla="*/ 1491521 h 4768060"/>
              <a:gd name="connsiteX2" fmla="*/ 5274904 w 5274904"/>
              <a:gd name="connsiteY2" fmla="*/ 0 h 4768060"/>
              <a:gd name="connsiteX3" fmla="*/ 5222438 w 5274904"/>
              <a:gd name="connsiteY3" fmla="*/ 3325505 h 4768060"/>
              <a:gd name="connsiteX4" fmla="*/ 3334342 w 5274904"/>
              <a:gd name="connsiteY4" fmla="*/ 4605020 h 4768060"/>
              <a:gd name="connsiteX5" fmla="*/ 1200742 w 5274904"/>
              <a:gd name="connsiteY5" fmla="*/ 4615180 h 4768060"/>
              <a:gd name="connsiteX6" fmla="*/ 19935 w 5274904"/>
              <a:gd name="connsiteY6" fmla="*/ 3367811 h 4768060"/>
              <a:gd name="connsiteX0" fmla="*/ 19935 w 5274904"/>
              <a:gd name="connsiteY0" fmla="*/ 3367811 h 4699342"/>
              <a:gd name="connsiteX1" fmla="*/ 2131259 w 5274904"/>
              <a:gd name="connsiteY1" fmla="*/ 1491521 h 4699342"/>
              <a:gd name="connsiteX2" fmla="*/ 5274904 w 5274904"/>
              <a:gd name="connsiteY2" fmla="*/ 0 h 4699342"/>
              <a:gd name="connsiteX3" fmla="*/ 5222438 w 5274904"/>
              <a:gd name="connsiteY3" fmla="*/ 3325505 h 4699342"/>
              <a:gd name="connsiteX4" fmla="*/ 3334342 w 5274904"/>
              <a:gd name="connsiteY4" fmla="*/ 4605020 h 4699342"/>
              <a:gd name="connsiteX5" fmla="*/ 1200742 w 5274904"/>
              <a:gd name="connsiteY5" fmla="*/ 4615180 h 4699342"/>
              <a:gd name="connsiteX6" fmla="*/ 19935 w 5274904"/>
              <a:gd name="connsiteY6" fmla="*/ 3367811 h 4699342"/>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12278 w 5274904"/>
              <a:gd name="connsiteY3" fmla="*/ 329502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12278 w 5274904"/>
              <a:gd name="connsiteY3" fmla="*/ 329502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13944"/>
              <a:gd name="connsiteY0" fmla="*/ 3347491 h 4594860"/>
              <a:gd name="connsiteX1" fmla="*/ 2131259 w 5213944"/>
              <a:gd name="connsiteY1" fmla="*/ 1471201 h 4594860"/>
              <a:gd name="connsiteX2" fmla="*/ 5213944 w 5213944"/>
              <a:gd name="connsiteY2" fmla="*/ 0 h 4594860"/>
              <a:gd name="connsiteX3" fmla="*/ 5212278 w 5213944"/>
              <a:gd name="connsiteY3" fmla="*/ 3274705 h 4594860"/>
              <a:gd name="connsiteX4" fmla="*/ 3334342 w 5213944"/>
              <a:gd name="connsiteY4" fmla="*/ 4584700 h 4594860"/>
              <a:gd name="connsiteX5" fmla="*/ 1200742 w 5213944"/>
              <a:gd name="connsiteY5" fmla="*/ 4594860 h 4594860"/>
              <a:gd name="connsiteX6" fmla="*/ 19935 w 5213944"/>
              <a:gd name="connsiteY6" fmla="*/ 3347491 h 4594860"/>
              <a:gd name="connsiteX0" fmla="*/ 9 w 5194018"/>
              <a:gd name="connsiteY0" fmla="*/ 3347491 h 4594860"/>
              <a:gd name="connsiteX1" fmla="*/ 2111333 w 5194018"/>
              <a:gd name="connsiteY1" fmla="*/ 1471201 h 4594860"/>
              <a:gd name="connsiteX2" fmla="*/ 5194018 w 5194018"/>
              <a:gd name="connsiteY2" fmla="*/ 0 h 4594860"/>
              <a:gd name="connsiteX3" fmla="*/ 5192352 w 5194018"/>
              <a:gd name="connsiteY3" fmla="*/ 3274705 h 4594860"/>
              <a:gd name="connsiteX4" fmla="*/ 3314416 w 5194018"/>
              <a:gd name="connsiteY4" fmla="*/ 4584700 h 4594860"/>
              <a:gd name="connsiteX5" fmla="*/ 1180816 w 5194018"/>
              <a:gd name="connsiteY5" fmla="*/ 4594860 h 4594860"/>
              <a:gd name="connsiteX6" fmla="*/ 9 w 5194018"/>
              <a:gd name="connsiteY6" fmla="*/ 3347491 h 4594860"/>
              <a:gd name="connsiteX0" fmla="*/ 5 w 5194014"/>
              <a:gd name="connsiteY0" fmla="*/ 3347491 h 4594860"/>
              <a:gd name="connsiteX1" fmla="*/ 2111329 w 5194014"/>
              <a:gd name="connsiteY1" fmla="*/ 1471201 h 4594860"/>
              <a:gd name="connsiteX2" fmla="*/ 5194014 w 5194014"/>
              <a:gd name="connsiteY2" fmla="*/ 0 h 4594860"/>
              <a:gd name="connsiteX3" fmla="*/ 5192348 w 5194014"/>
              <a:gd name="connsiteY3" fmla="*/ 3274705 h 4594860"/>
              <a:gd name="connsiteX4" fmla="*/ 3314412 w 5194014"/>
              <a:gd name="connsiteY4" fmla="*/ 4584700 h 4594860"/>
              <a:gd name="connsiteX5" fmla="*/ 1180812 w 5194014"/>
              <a:gd name="connsiteY5" fmla="*/ 4594860 h 4594860"/>
              <a:gd name="connsiteX6" fmla="*/ 5 w 5194014"/>
              <a:gd name="connsiteY6" fmla="*/ 3347491 h 4594860"/>
              <a:gd name="connsiteX0" fmla="*/ 12886 w 5206895"/>
              <a:gd name="connsiteY0" fmla="*/ 3347491 h 4594860"/>
              <a:gd name="connsiteX1" fmla="*/ 2144530 w 5206895"/>
              <a:gd name="connsiteY1" fmla="*/ 1349281 h 4594860"/>
              <a:gd name="connsiteX2" fmla="*/ 5206895 w 5206895"/>
              <a:gd name="connsiteY2" fmla="*/ 0 h 4594860"/>
              <a:gd name="connsiteX3" fmla="*/ 5205229 w 5206895"/>
              <a:gd name="connsiteY3" fmla="*/ 3274705 h 4594860"/>
              <a:gd name="connsiteX4" fmla="*/ 3327293 w 5206895"/>
              <a:gd name="connsiteY4" fmla="*/ 4584700 h 4594860"/>
              <a:gd name="connsiteX5" fmla="*/ 1193693 w 5206895"/>
              <a:gd name="connsiteY5" fmla="*/ 4594860 h 4594860"/>
              <a:gd name="connsiteX6" fmla="*/ 12886 w 5206895"/>
              <a:gd name="connsiteY6" fmla="*/ 3347491 h 4594860"/>
              <a:gd name="connsiteX0" fmla="*/ 23 w 5194032"/>
              <a:gd name="connsiteY0" fmla="*/ 3347491 h 4594860"/>
              <a:gd name="connsiteX1" fmla="*/ 2131667 w 5194032"/>
              <a:gd name="connsiteY1" fmla="*/ 1349281 h 4594860"/>
              <a:gd name="connsiteX2" fmla="*/ 5194032 w 5194032"/>
              <a:gd name="connsiteY2" fmla="*/ 0 h 4594860"/>
              <a:gd name="connsiteX3" fmla="*/ 5192366 w 5194032"/>
              <a:gd name="connsiteY3" fmla="*/ 3274705 h 4594860"/>
              <a:gd name="connsiteX4" fmla="*/ 3314430 w 5194032"/>
              <a:gd name="connsiteY4" fmla="*/ 4584700 h 4594860"/>
              <a:gd name="connsiteX5" fmla="*/ 1180830 w 5194032"/>
              <a:gd name="connsiteY5" fmla="*/ 4594860 h 4594860"/>
              <a:gd name="connsiteX6" fmla="*/ 23 w 5194032"/>
              <a:gd name="connsiteY6" fmla="*/ 3347491 h 4594860"/>
              <a:gd name="connsiteX0" fmla="*/ 23 w 5194032"/>
              <a:gd name="connsiteY0" fmla="*/ 3347491 h 4594860"/>
              <a:gd name="connsiteX1" fmla="*/ 2131667 w 5194032"/>
              <a:gd name="connsiteY1" fmla="*/ 1349281 h 4594860"/>
              <a:gd name="connsiteX2" fmla="*/ 5194032 w 5194032"/>
              <a:gd name="connsiteY2" fmla="*/ 0 h 4594860"/>
              <a:gd name="connsiteX3" fmla="*/ 5192366 w 5194032"/>
              <a:gd name="connsiteY3" fmla="*/ 3274705 h 4594860"/>
              <a:gd name="connsiteX4" fmla="*/ 3314430 w 5194032"/>
              <a:gd name="connsiteY4" fmla="*/ 4584700 h 4594860"/>
              <a:gd name="connsiteX5" fmla="*/ 1180830 w 5194032"/>
              <a:gd name="connsiteY5" fmla="*/ 4594860 h 4594860"/>
              <a:gd name="connsiteX6" fmla="*/ 23 w 5194032"/>
              <a:gd name="connsiteY6" fmla="*/ 3347491 h 4594860"/>
              <a:gd name="connsiteX0" fmla="*/ 23 w 5194032"/>
              <a:gd name="connsiteY0" fmla="*/ 3347491 h 4594860"/>
              <a:gd name="connsiteX1" fmla="*/ 2131667 w 5194032"/>
              <a:gd name="connsiteY1" fmla="*/ 1349281 h 4594860"/>
              <a:gd name="connsiteX2" fmla="*/ 5194032 w 5194032"/>
              <a:gd name="connsiteY2" fmla="*/ 0 h 4594860"/>
              <a:gd name="connsiteX3" fmla="*/ 5192366 w 5194032"/>
              <a:gd name="connsiteY3" fmla="*/ 3274705 h 4594860"/>
              <a:gd name="connsiteX4" fmla="*/ 3314430 w 5194032"/>
              <a:gd name="connsiteY4" fmla="*/ 4584700 h 4594860"/>
              <a:gd name="connsiteX5" fmla="*/ 1180830 w 5194032"/>
              <a:gd name="connsiteY5" fmla="*/ 4594860 h 4594860"/>
              <a:gd name="connsiteX6" fmla="*/ 23 w 5194032"/>
              <a:gd name="connsiteY6" fmla="*/ 3347491 h 4594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4032" h="4594860">
                <a:moveTo>
                  <a:pt x="23" y="3347491"/>
                </a:moveTo>
                <a:cubicBezTo>
                  <a:pt x="6096" y="3324721"/>
                  <a:pt x="766901" y="2600960"/>
                  <a:pt x="2131667" y="1349281"/>
                </a:cubicBezTo>
                <a:cubicBezTo>
                  <a:pt x="3238843" y="480185"/>
                  <a:pt x="3973597" y="274154"/>
                  <a:pt x="5194032" y="0"/>
                </a:cubicBezTo>
                <a:cubicBezTo>
                  <a:pt x="5193477" y="1091568"/>
                  <a:pt x="5192921" y="2183137"/>
                  <a:pt x="5192366" y="3274705"/>
                </a:cubicBezTo>
                <a:cubicBezTo>
                  <a:pt x="4469312" y="3483408"/>
                  <a:pt x="3740873" y="4095434"/>
                  <a:pt x="3314430" y="4584700"/>
                </a:cubicBezTo>
                <a:cubicBezTo>
                  <a:pt x="3335027" y="4565966"/>
                  <a:pt x="1174431" y="4577542"/>
                  <a:pt x="1180830" y="4594860"/>
                </a:cubicBezTo>
                <a:cubicBezTo>
                  <a:pt x="1197389" y="4571539"/>
                  <a:pt x="-6050" y="3370261"/>
                  <a:pt x="23" y="3347491"/>
                </a:cubicBezTo>
                <a:close/>
              </a:path>
            </a:pathLst>
          </a:custGeom>
        </p:spPr>
        <p:txBody>
          <a:bodyPr/>
          <a:lstStyle/>
          <a:p>
            <a:r>
              <a:rPr lang="en-US"/>
              <a:t>Click icon to add picture</a:t>
            </a:r>
            <a:endParaRPr lang="en-US" dirty="0"/>
          </a:p>
        </p:txBody>
      </p:sp>
      <p:pic>
        <p:nvPicPr>
          <p:cNvPr id="12" name="Picture 11" descr="Dun &amp; Bradstreet wordmark logo in full color of dark blue and light blue">
            <a:extLst>
              <a:ext uri="{FF2B5EF4-FFF2-40B4-BE49-F238E27FC236}">
                <a16:creationId xmlns:a16="http://schemas.microsoft.com/office/drawing/2014/main" id="{8238BD6E-0AE8-AC33-F2DA-29F8DE73E9E2}"/>
              </a:ext>
            </a:extLst>
          </p:cNvPr>
          <p:cNvPicPr>
            <a:picLocks noChangeAspect="1"/>
          </p:cNvPicPr>
          <p:nvPr userDrawn="1"/>
        </p:nvPicPr>
        <p:blipFill>
          <a:blip r:embed="rId2"/>
          <a:stretch>
            <a:fillRect/>
          </a:stretch>
        </p:blipFill>
        <p:spPr>
          <a:xfrm>
            <a:off x="831852" y="1001134"/>
            <a:ext cx="3381749" cy="489879"/>
          </a:xfrm>
          <a:prstGeom prst="rect">
            <a:avLst/>
          </a:prstGeom>
        </p:spPr>
      </p:pic>
    </p:spTree>
    <p:extLst>
      <p:ext uri="{BB962C8B-B14F-4D97-AF65-F5344CB8AC3E}">
        <p14:creationId xmlns:p14="http://schemas.microsoft.com/office/powerpoint/2010/main" val="37541696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6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53460A97-7833-F340-B236-E2085D89764F}"/>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C19F2E72-B27F-7040-8574-B91843C36A82}"/>
              </a:ext>
            </a:extLst>
          </p:cNvPr>
          <p:cNvSpPr/>
          <p:nvPr userDrawn="1"/>
        </p:nvSpPr>
        <p:spPr>
          <a:xfrm>
            <a:off x="0" y="0"/>
            <a:ext cx="609600" cy="6858000"/>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05F36054-4E9B-A049-856A-CB46EED78EAB}"/>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10D73C62-616B-C945-BBEC-4A73A793AE01}"/>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A6FBB5BC-FA64-7B4A-A4B0-F85BC80EBBCC}"/>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434753E9-8501-C0F0-1E85-1F54BCEF8D58}"/>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14180795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4E4D9E71-0554-E54E-B025-FF4B740E0A06}"/>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a:extLst>
              <a:ext uri="{FF2B5EF4-FFF2-40B4-BE49-F238E27FC236}">
                <a16:creationId xmlns:a16="http://schemas.microsoft.com/office/drawing/2014/main" id="{3972FF46-1C46-7148-97A6-D249749E26E2}"/>
              </a:ext>
            </a:extLst>
          </p:cNvPr>
          <p:cNvSpPr/>
          <p:nvPr userDrawn="1"/>
        </p:nvSpPr>
        <p:spPr>
          <a:xfrm>
            <a:off x="0" y="0"/>
            <a:ext cx="609600" cy="6858000"/>
          </a:xfrm>
          <a:prstGeom prst="rect">
            <a:avLst/>
          </a:prstGeom>
          <a:solidFill>
            <a:schemeClr val="accent3"/>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C757CAF2-AC87-A14D-B59B-A23A849BABAF}"/>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2F8D91AF-660F-7344-B42F-0D2ECB902BF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D0769ACF-8968-FF47-A10E-0133F5B4BD4B}"/>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9A02328C-4FA3-A69C-0E0B-07EAFAA23B02}"/>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7957259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88D76FC1-13F0-7042-A5D6-A62491F6FEB0}"/>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a:extLst>
              <a:ext uri="{FF2B5EF4-FFF2-40B4-BE49-F238E27FC236}">
                <a16:creationId xmlns:a16="http://schemas.microsoft.com/office/drawing/2014/main" id="{F7578603-243B-2940-A2B0-211D48F67FD8}"/>
              </a:ext>
            </a:extLst>
          </p:cNvPr>
          <p:cNvSpPr/>
          <p:nvPr userDrawn="1"/>
        </p:nvSpPr>
        <p:spPr>
          <a:xfrm>
            <a:off x="0" y="0"/>
            <a:ext cx="609600" cy="6858000"/>
          </a:xfrm>
          <a:prstGeom prst="rect">
            <a:avLst/>
          </a:prstGeom>
          <a:solidFill>
            <a:schemeClr val="accent4"/>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9A2AF1C3-2C2A-714A-B710-7B65AF8EBF3C}"/>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A5649183-B745-FE4E-B9CD-87DD9BD04AF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B1F94E4E-725C-984A-81E0-7F37B4BC07CE}"/>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1BB20FE9-C7F5-3468-2A9F-FF0FD86FD6DA}"/>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24916255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F9582553-D582-404E-9252-1EAFDDB8CFD3}"/>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a:extLst>
              <a:ext uri="{FF2B5EF4-FFF2-40B4-BE49-F238E27FC236}">
                <a16:creationId xmlns:a16="http://schemas.microsoft.com/office/drawing/2014/main" id="{FB560BA2-179E-3F47-A239-1ADB1B54973B}"/>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accent5"/>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AD19F351-A135-A247-9C08-456333571459}"/>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EF99D632-3B3C-0441-B4DD-897E94F58FB2}"/>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F959779A-86EF-1849-BE7A-0A3038BA7580}"/>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0DA67D47-8AB5-A5F4-4B9C-80D896000776}"/>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20593080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6DA21BD9-84BF-3841-9648-620B555FBC5A}"/>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a:extLst>
              <a:ext uri="{FF2B5EF4-FFF2-40B4-BE49-F238E27FC236}">
                <a16:creationId xmlns:a16="http://schemas.microsoft.com/office/drawing/2014/main" id="{9413AED9-F27A-F043-9D16-447C3241CCE3}"/>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chemeClr val="accent6"/>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E908F79A-320A-244E-9CAF-7B18787CD2D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8659504A-9BB1-994B-97F4-084D9FDE871D}"/>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F4F38088-8E84-C942-AEAB-03AC4D336814}"/>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B0D915F9-2B8B-3679-B98B-516CA5998D49}"/>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18925105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0D159E-2BE7-E14D-9CFE-7A10F4418D68}"/>
              </a:ext>
            </a:extLst>
          </p:cNvPr>
          <p:cNvSpPr>
            <a:spLocks noGrp="1"/>
          </p:cNvSpPr>
          <p:nvPr>
            <p:ph sz="half" idx="1"/>
          </p:nvPr>
        </p:nvSpPr>
        <p:spPr>
          <a:xfrm>
            <a:off x="464312" y="1825626"/>
            <a:ext cx="5486400" cy="4140327"/>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76B72A2-FCA3-1547-BCBC-5141CF6388AC}"/>
              </a:ext>
            </a:extLst>
          </p:cNvPr>
          <p:cNvSpPr>
            <a:spLocks noGrp="1"/>
          </p:cNvSpPr>
          <p:nvPr>
            <p:ph sz="half" idx="2"/>
          </p:nvPr>
        </p:nvSpPr>
        <p:spPr>
          <a:xfrm>
            <a:off x="6152896" y="1825626"/>
            <a:ext cx="5486400" cy="4140327"/>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descr="Dun &amp; Bradstreet wordmark logo in full color of dark blue and light blue">
            <a:extLst>
              <a:ext uri="{FF2B5EF4-FFF2-40B4-BE49-F238E27FC236}">
                <a16:creationId xmlns:a16="http://schemas.microsoft.com/office/drawing/2014/main" id="{36BD1A92-F3F2-D144-922B-973D9B73261C}"/>
              </a:ext>
            </a:extLst>
          </p:cNvPr>
          <p:cNvPicPr>
            <a:picLocks noChangeAspect="1"/>
          </p:cNvPicPr>
          <p:nvPr userDrawn="1"/>
        </p:nvPicPr>
        <p:blipFill>
          <a:blip r:embed="rId2"/>
          <a:stretch>
            <a:fillRect/>
          </a:stretch>
        </p:blipFill>
        <p:spPr>
          <a:xfrm>
            <a:off x="555499" y="6165772"/>
            <a:ext cx="1950720" cy="282581"/>
          </a:xfrm>
          <a:prstGeom prst="rect">
            <a:avLst/>
          </a:prstGeom>
        </p:spPr>
      </p:pic>
      <p:sp>
        <p:nvSpPr>
          <p:cNvPr id="13" name="Title 1">
            <a:extLst>
              <a:ext uri="{FF2B5EF4-FFF2-40B4-BE49-F238E27FC236}">
                <a16:creationId xmlns:a16="http://schemas.microsoft.com/office/drawing/2014/main" id="{37BD5DE4-36AA-1544-8DD1-AFC3A644CDD6}"/>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644FCA65-D9E5-596E-912B-02691A1AC2C3}"/>
              </a:ext>
            </a:extLst>
          </p:cNvPr>
          <p:cNvSpPr>
            <a:spLocks noGrp="1"/>
          </p:cNvSpPr>
          <p:nvPr>
            <p:ph type="ftr" sz="quarter" idx="10"/>
          </p:nvPr>
        </p:nvSpPr>
        <p:spPr/>
        <p:txBody>
          <a:bodyPr/>
          <a:lstStyle/>
          <a:p>
            <a:endParaRPr lang="en-US" dirty="0"/>
          </a:p>
        </p:txBody>
      </p:sp>
      <p:sp>
        <p:nvSpPr>
          <p:cNvPr id="8" name="TextBox 7">
            <a:extLst>
              <a:ext uri="{FF2B5EF4-FFF2-40B4-BE49-F238E27FC236}">
                <a16:creationId xmlns:a16="http://schemas.microsoft.com/office/drawing/2014/main" id="{2CCC1DEE-A175-C47F-439D-BFA5151C4710}"/>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24265414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5181C00-1537-BD4E-92BE-632F6BAF7E8F}"/>
              </a:ext>
            </a:extLst>
          </p:cNvPr>
          <p:cNvSpPr>
            <a:spLocks noGrp="1"/>
          </p:cNvSpPr>
          <p:nvPr>
            <p:ph type="body" idx="1"/>
          </p:nvPr>
        </p:nvSpPr>
        <p:spPr>
          <a:xfrm>
            <a:off x="464312" y="1864725"/>
            <a:ext cx="5364480" cy="823912"/>
          </a:xfrm>
          <a:prstGeom prst="rect">
            <a:avLst/>
          </a:prstGeom>
        </p:spPr>
        <p:txBody>
          <a:bodyPr anchor="b"/>
          <a:lstStyle>
            <a:lvl1pPr marL="0" indent="0">
              <a:buNone/>
              <a:defRPr sz="2400" b="1">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D199CF-3527-4847-8970-E2F9CA255200}"/>
              </a:ext>
            </a:extLst>
          </p:cNvPr>
          <p:cNvSpPr>
            <a:spLocks noGrp="1"/>
          </p:cNvSpPr>
          <p:nvPr>
            <p:ph sz="half" idx="2"/>
          </p:nvPr>
        </p:nvSpPr>
        <p:spPr>
          <a:xfrm>
            <a:off x="464312" y="2688640"/>
            <a:ext cx="5364480" cy="3212289"/>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E9B6139-EF69-CD47-ACB4-6FAA645329EE}"/>
              </a:ext>
            </a:extLst>
          </p:cNvPr>
          <p:cNvSpPr>
            <a:spLocks noGrp="1"/>
          </p:cNvSpPr>
          <p:nvPr>
            <p:ph type="body" sz="quarter" idx="3"/>
          </p:nvPr>
        </p:nvSpPr>
        <p:spPr>
          <a:xfrm>
            <a:off x="6272021" y="1864725"/>
            <a:ext cx="5364480" cy="823912"/>
          </a:xfrm>
          <a:prstGeom prst="rect">
            <a:avLst/>
          </a:prstGeom>
        </p:spPr>
        <p:txBody>
          <a:bodyPr anchor="b"/>
          <a:lstStyle>
            <a:lvl1pPr marL="0" indent="0">
              <a:buNone/>
              <a:defRPr sz="2400" b="1">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FCE092-725E-154B-B546-DA4159B6FDFA}"/>
              </a:ext>
            </a:extLst>
          </p:cNvPr>
          <p:cNvSpPr>
            <a:spLocks noGrp="1"/>
          </p:cNvSpPr>
          <p:nvPr>
            <p:ph sz="quarter" idx="4"/>
          </p:nvPr>
        </p:nvSpPr>
        <p:spPr>
          <a:xfrm>
            <a:off x="6272021" y="2688640"/>
            <a:ext cx="5364480" cy="3212289"/>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descr="Dun &amp; Bradstreet wordmark logo in full color of dark blue and light blue">
            <a:extLst>
              <a:ext uri="{FF2B5EF4-FFF2-40B4-BE49-F238E27FC236}">
                <a16:creationId xmlns:a16="http://schemas.microsoft.com/office/drawing/2014/main" id="{51A20E98-7F37-AF44-8362-6610B44C4635}"/>
              </a:ext>
            </a:extLst>
          </p:cNvPr>
          <p:cNvPicPr>
            <a:picLocks noChangeAspect="1"/>
          </p:cNvPicPr>
          <p:nvPr userDrawn="1"/>
        </p:nvPicPr>
        <p:blipFill>
          <a:blip r:embed="rId2"/>
          <a:stretch>
            <a:fillRect/>
          </a:stretch>
        </p:blipFill>
        <p:spPr>
          <a:xfrm>
            <a:off x="555499" y="6165772"/>
            <a:ext cx="1950720" cy="282581"/>
          </a:xfrm>
          <a:prstGeom prst="rect">
            <a:avLst/>
          </a:prstGeom>
        </p:spPr>
      </p:pic>
      <p:sp>
        <p:nvSpPr>
          <p:cNvPr id="12" name="Title 1">
            <a:extLst>
              <a:ext uri="{FF2B5EF4-FFF2-40B4-BE49-F238E27FC236}">
                <a16:creationId xmlns:a16="http://schemas.microsoft.com/office/drawing/2014/main" id="{B52A443B-D1EA-C240-9D42-E9AC5DAF1ACE}"/>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1E6E3415-ACBA-24B9-93B3-1CE05136BF2C}"/>
              </a:ext>
            </a:extLst>
          </p:cNvPr>
          <p:cNvSpPr>
            <a:spLocks noGrp="1"/>
          </p:cNvSpPr>
          <p:nvPr>
            <p:ph type="ftr" sz="quarter" idx="10"/>
          </p:nvPr>
        </p:nvSpPr>
        <p:spPr/>
        <p:txBody>
          <a:bodyPr/>
          <a:lstStyle/>
          <a:p>
            <a:endParaRPr lang="en-US" dirty="0"/>
          </a:p>
        </p:txBody>
      </p:sp>
      <p:sp>
        <p:nvSpPr>
          <p:cNvPr id="13" name="TextBox 12">
            <a:extLst>
              <a:ext uri="{FF2B5EF4-FFF2-40B4-BE49-F238E27FC236}">
                <a16:creationId xmlns:a16="http://schemas.microsoft.com/office/drawing/2014/main" id="{54127CD2-35A8-729D-B5F0-06C400C395B6}"/>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26182698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mp; Footer Only">
    <p:spTree>
      <p:nvGrpSpPr>
        <p:cNvPr id="1" name=""/>
        <p:cNvGrpSpPr/>
        <p:nvPr/>
      </p:nvGrpSpPr>
      <p:grpSpPr>
        <a:xfrm>
          <a:off x="0" y="0"/>
          <a:ext cx="0" cy="0"/>
          <a:chOff x="0" y="0"/>
          <a:chExt cx="0" cy="0"/>
        </a:xfrm>
      </p:grpSpPr>
      <p:pic>
        <p:nvPicPr>
          <p:cNvPr id="5" name="Picture 4" descr="Dun &amp; Bradstreet wordmark logo in full color of dark blue and light blue">
            <a:extLst>
              <a:ext uri="{FF2B5EF4-FFF2-40B4-BE49-F238E27FC236}">
                <a16:creationId xmlns:a16="http://schemas.microsoft.com/office/drawing/2014/main" id="{0711F628-0E0E-5146-B6A7-714DC2AB29AC}"/>
              </a:ext>
            </a:extLst>
          </p:cNvPr>
          <p:cNvPicPr>
            <a:picLocks noChangeAspect="1"/>
          </p:cNvPicPr>
          <p:nvPr userDrawn="1"/>
        </p:nvPicPr>
        <p:blipFill>
          <a:blip r:embed="rId2"/>
          <a:stretch>
            <a:fillRect/>
          </a:stretch>
        </p:blipFill>
        <p:spPr>
          <a:xfrm>
            <a:off x="555499" y="6165772"/>
            <a:ext cx="1950720" cy="282581"/>
          </a:xfrm>
          <a:prstGeom prst="rect">
            <a:avLst/>
          </a:prstGeom>
        </p:spPr>
      </p:pic>
      <p:sp>
        <p:nvSpPr>
          <p:cNvPr id="8" name="Title 1">
            <a:extLst>
              <a:ext uri="{FF2B5EF4-FFF2-40B4-BE49-F238E27FC236}">
                <a16:creationId xmlns:a16="http://schemas.microsoft.com/office/drawing/2014/main" id="{FE8D1AA4-F6B7-F843-84FC-0CB7C3CFEBFD}"/>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6" name="TextBox 5">
            <a:extLst>
              <a:ext uri="{FF2B5EF4-FFF2-40B4-BE49-F238E27FC236}">
                <a16:creationId xmlns:a16="http://schemas.microsoft.com/office/drawing/2014/main" id="{234DDF5F-34AA-0EF4-2763-28D648BB7882}"/>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
        <p:nvSpPr>
          <p:cNvPr id="2" name="Footer Placeholder 1">
            <a:extLst>
              <a:ext uri="{FF2B5EF4-FFF2-40B4-BE49-F238E27FC236}">
                <a16:creationId xmlns:a16="http://schemas.microsoft.com/office/drawing/2014/main" id="{BAAA9A7D-B994-6012-3D6A-A7F4B13F2FF0}"/>
              </a:ext>
            </a:extLst>
          </p:cNvPr>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23299164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1FCD93-912F-0945-82B7-CBF7925DAF14}"/>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63F3760E-F5DE-D6B3-90B3-8B90D6FC118F}"/>
              </a:ext>
            </a:extLst>
          </p:cNvPr>
          <p:cNvSpPr>
            <a:spLocks noGrp="1"/>
          </p:cNvSpPr>
          <p:nvPr>
            <p:ph type="ftr" sz="quarter" idx="10"/>
          </p:nvPr>
        </p:nvSpPr>
        <p:spPr/>
        <p:txBody>
          <a:bodyPr/>
          <a:lstStyle/>
          <a:p>
            <a:endParaRPr lang="en-US" dirty="0"/>
          </a:p>
        </p:txBody>
      </p:sp>
      <p:sp>
        <p:nvSpPr>
          <p:cNvPr id="5" name="TextBox 4">
            <a:extLst>
              <a:ext uri="{FF2B5EF4-FFF2-40B4-BE49-F238E27FC236}">
                <a16:creationId xmlns:a16="http://schemas.microsoft.com/office/drawing/2014/main" id="{D20EF429-8DFD-0751-3F42-07C4B063C5E8}"/>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30164154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5810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Section Header">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78B93DF-7609-7834-C1CB-0629BD53728B}"/>
              </a:ext>
            </a:extLst>
          </p:cNvPr>
          <p:cNvSpPr/>
          <p:nvPr userDrawn="1"/>
        </p:nvSpPr>
        <p:spPr>
          <a:xfrm>
            <a:off x="0" y="0"/>
            <a:ext cx="12192000" cy="6881707"/>
          </a:xfrm>
          <a:prstGeom prst="rect">
            <a:avLst/>
          </a:prstGeom>
          <a:solidFill>
            <a:srgbClr val="F1F6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 name="Picture Placeholder 4">
            <a:extLst>
              <a:ext uri="{FF2B5EF4-FFF2-40B4-BE49-F238E27FC236}">
                <a16:creationId xmlns:a16="http://schemas.microsoft.com/office/drawing/2014/main" id="{F9862654-071F-3746-0BAD-5BBD82194770}"/>
              </a:ext>
            </a:extLst>
          </p:cNvPr>
          <p:cNvSpPr>
            <a:spLocks noGrp="1"/>
          </p:cNvSpPr>
          <p:nvPr>
            <p:ph type="pic" sz="quarter" idx="12"/>
          </p:nvPr>
        </p:nvSpPr>
        <p:spPr>
          <a:xfrm>
            <a:off x="-55001" y="-13547"/>
            <a:ext cx="12253052" cy="6908916"/>
          </a:xfrm>
          <a:custGeom>
            <a:avLst/>
            <a:gdLst>
              <a:gd name="connsiteX0" fmla="*/ 0 w 9144000"/>
              <a:gd name="connsiteY0" fmla="*/ 5143500 h 5143500"/>
              <a:gd name="connsiteX1" fmla="*/ 1285875 w 9144000"/>
              <a:gd name="connsiteY1" fmla="*/ 0 h 5143500"/>
              <a:gd name="connsiteX2" fmla="*/ 9144000 w 9144000"/>
              <a:gd name="connsiteY2" fmla="*/ 0 h 5143500"/>
              <a:gd name="connsiteX3" fmla="*/ 7858125 w 9144000"/>
              <a:gd name="connsiteY3" fmla="*/ 5143500 h 5143500"/>
              <a:gd name="connsiteX4" fmla="*/ 0 w 9144000"/>
              <a:gd name="connsiteY4" fmla="*/ 5143500 h 5143500"/>
              <a:gd name="connsiteX0" fmla="*/ 0 w 9144000"/>
              <a:gd name="connsiteY0" fmla="*/ 5153660 h 5153660"/>
              <a:gd name="connsiteX1" fmla="*/ 6853555 w 9144000"/>
              <a:gd name="connsiteY1" fmla="*/ 0 h 5153660"/>
              <a:gd name="connsiteX2" fmla="*/ 9144000 w 9144000"/>
              <a:gd name="connsiteY2" fmla="*/ 10160 h 5153660"/>
              <a:gd name="connsiteX3" fmla="*/ 7858125 w 9144000"/>
              <a:gd name="connsiteY3" fmla="*/ 5153660 h 5153660"/>
              <a:gd name="connsiteX4" fmla="*/ 0 w 9144000"/>
              <a:gd name="connsiteY4" fmla="*/ 5153660 h 5153660"/>
              <a:gd name="connsiteX0" fmla="*/ 0 w 9144000"/>
              <a:gd name="connsiteY0" fmla="*/ 5153660 h 5153660"/>
              <a:gd name="connsiteX1" fmla="*/ 6853555 w 9144000"/>
              <a:gd name="connsiteY1" fmla="*/ 0 h 5153660"/>
              <a:gd name="connsiteX2" fmla="*/ 9144000 w 9144000"/>
              <a:gd name="connsiteY2" fmla="*/ 10160 h 5153660"/>
              <a:gd name="connsiteX3" fmla="*/ 7858125 w 9144000"/>
              <a:gd name="connsiteY3" fmla="*/ 5153660 h 5153660"/>
              <a:gd name="connsiteX4" fmla="*/ 0 w 9144000"/>
              <a:gd name="connsiteY4" fmla="*/ 5153660 h 5153660"/>
              <a:gd name="connsiteX0" fmla="*/ 23516 w 9167516"/>
              <a:gd name="connsiteY0" fmla="*/ 5153660 h 5153660"/>
              <a:gd name="connsiteX1" fmla="*/ 7846716 w 9167516"/>
              <a:gd name="connsiteY1" fmla="*/ 1005840 h 5153660"/>
              <a:gd name="connsiteX2" fmla="*/ 6877071 w 9167516"/>
              <a:gd name="connsiteY2" fmla="*/ 0 h 5153660"/>
              <a:gd name="connsiteX3" fmla="*/ 9167516 w 9167516"/>
              <a:gd name="connsiteY3" fmla="*/ 10160 h 5153660"/>
              <a:gd name="connsiteX4" fmla="*/ 7881641 w 9167516"/>
              <a:gd name="connsiteY4" fmla="*/ 5153660 h 5153660"/>
              <a:gd name="connsiteX5" fmla="*/ 23516 w 9167516"/>
              <a:gd name="connsiteY5" fmla="*/ 5153660 h 5153660"/>
              <a:gd name="connsiteX0" fmla="*/ 23516 w 9167516"/>
              <a:gd name="connsiteY0" fmla="*/ 5153660 h 5153660"/>
              <a:gd name="connsiteX1" fmla="*/ 7846716 w 9167516"/>
              <a:gd name="connsiteY1" fmla="*/ 1005840 h 5153660"/>
              <a:gd name="connsiteX2" fmla="*/ 6877071 w 9167516"/>
              <a:gd name="connsiteY2" fmla="*/ 0 h 5153660"/>
              <a:gd name="connsiteX3" fmla="*/ 9167516 w 9167516"/>
              <a:gd name="connsiteY3" fmla="*/ 10160 h 5153660"/>
              <a:gd name="connsiteX4" fmla="*/ 7881641 w 9167516"/>
              <a:gd name="connsiteY4" fmla="*/ 5153660 h 5153660"/>
              <a:gd name="connsiteX5" fmla="*/ 23516 w 9167516"/>
              <a:gd name="connsiteY5" fmla="*/ 5153660 h 5153660"/>
              <a:gd name="connsiteX0" fmla="*/ 20427 w 9164427"/>
              <a:gd name="connsiteY0" fmla="*/ 5153660 h 5153660"/>
              <a:gd name="connsiteX1" fmla="*/ 7843627 w 9164427"/>
              <a:gd name="connsiteY1" fmla="*/ 1005840 h 5153660"/>
              <a:gd name="connsiteX2" fmla="*/ 6873982 w 9164427"/>
              <a:gd name="connsiteY2" fmla="*/ 0 h 5153660"/>
              <a:gd name="connsiteX3" fmla="*/ 9164427 w 9164427"/>
              <a:gd name="connsiteY3" fmla="*/ 10160 h 5153660"/>
              <a:gd name="connsiteX4" fmla="*/ 7878552 w 9164427"/>
              <a:gd name="connsiteY4" fmla="*/ 5153660 h 5153660"/>
              <a:gd name="connsiteX5" fmla="*/ 20427 w 9164427"/>
              <a:gd name="connsiteY5" fmla="*/ 5153660 h 5153660"/>
              <a:gd name="connsiteX0" fmla="*/ 37000 w 9181000"/>
              <a:gd name="connsiteY0" fmla="*/ 5153660 h 5153660"/>
              <a:gd name="connsiteX1" fmla="*/ 5035720 w 9181000"/>
              <a:gd name="connsiteY1" fmla="*/ 3738880 h 5153660"/>
              <a:gd name="connsiteX2" fmla="*/ 7860200 w 9181000"/>
              <a:gd name="connsiteY2" fmla="*/ 1005840 h 5153660"/>
              <a:gd name="connsiteX3" fmla="*/ 6890555 w 9181000"/>
              <a:gd name="connsiteY3" fmla="*/ 0 h 5153660"/>
              <a:gd name="connsiteX4" fmla="*/ 9181000 w 9181000"/>
              <a:gd name="connsiteY4" fmla="*/ 10160 h 5153660"/>
              <a:gd name="connsiteX5" fmla="*/ 7895125 w 9181000"/>
              <a:gd name="connsiteY5" fmla="*/ 5153660 h 5153660"/>
              <a:gd name="connsiteX6" fmla="*/ 37000 w 9181000"/>
              <a:gd name="connsiteY6" fmla="*/ 5153660 h 5153660"/>
              <a:gd name="connsiteX0" fmla="*/ 37000 w 9181000"/>
              <a:gd name="connsiteY0" fmla="*/ 5153660 h 5153660"/>
              <a:gd name="connsiteX1" fmla="*/ 5035720 w 9181000"/>
              <a:gd name="connsiteY1" fmla="*/ 3738880 h 5153660"/>
              <a:gd name="connsiteX2" fmla="*/ 7860200 w 9181000"/>
              <a:gd name="connsiteY2" fmla="*/ 1005840 h 5153660"/>
              <a:gd name="connsiteX3" fmla="*/ 6890555 w 9181000"/>
              <a:gd name="connsiteY3" fmla="*/ 0 h 5153660"/>
              <a:gd name="connsiteX4" fmla="*/ 9181000 w 9181000"/>
              <a:gd name="connsiteY4" fmla="*/ 10160 h 5153660"/>
              <a:gd name="connsiteX5" fmla="*/ 7895125 w 9181000"/>
              <a:gd name="connsiteY5" fmla="*/ 5153660 h 5153660"/>
              <a:gd name="connsiteX6" fmla="*/ 37000 w 9181000"/>
              <a:gd name="connsiteY6" fmla="*/ 5153660 h 5153660"/>
              <a:gd name="connsiteX0" fmla="*/ 772491 w 9916491"/>
              <a:gd name="connsiteY0" fmla="*/ 5153660 h 5153660"/>
              <a:gd name="connsiteX1" fmla="*/ 772491 w 9916491"/>
              <a:gd name="connsiteY1" fmla="*/ 4277360 h 5153660"/>
              <a:gd name="connsiteX2" fmla="*/ 5771211 w 9916491"/>
              <a:gd name="connsiteY2" fmla="*/ 3738880 h 5153660"/>
              <a:gd name="connsiteX3" fmla="*/ 8595691 w 9916491"/>
              <a:gd name="connsiteY3" fmla="*/ 1005840 h 5153660"/>
              <a:gd name="connsiteX4" fmla="*/ 7626046 w 9916491"/>
              <a:gd name="connsiteY4" fmla="*/ 0 h 5153660"/>
              <a:gd name="connsiteX5" fmla="*/ 9916491 w 9916491"/>
              <a:gd name="connsiteY5" fmla="*/ 10160 h 5153660"/>
              <a:gd name="connsiteX6" fmla="*/ 8630616 w 9916491"/>
              <a:gd name="connsiteY6" fmla="*/ 5153660 h 5153660"/>
              <a:gd name="connsiteX7" fmla="*/ 772491 w 9916491"/>
              <a:gd name="connsiteY7" fmla="*/ 5153660 h 5153660"/>
              <a:gd name="connsiteX0" fmla="*/ 772491 w 9916491"/>
              <a:gd name="connsiteY0" fmla="*/ 5153660 h 5153660"/>
              <a:gd name="connsiteX1" fmla="*/ 772491 w 9916491"/>
              <a:gd name="connsiteY1" fmla="*/ 4277360 h 5153660"/>
              <a:gd name="connsiteX2" fmla="*/ 5771211 w 9916491"/>
              <a:gd name="connsiteY2" fmla="*/ 3738880 h 5153660"/>
              <a:gd name="connsiteX3" fmla="*/ 8595691 w 9916491"/>
              <a:gd name="connsiteY3" fmla="*/ 1005840 h 5153660"/>
              <a:gd name="connsiteX4" fmla="*/ 7626046 w 9916491"/>
              <a:gd name="connsiteY4" fmla="*/ 0 h 5153660"/>
              <a:gd name="connsiteX5" fmla="*/ 9916491 w 9916491"/>
              <a:gd name="connsiteY5" fmla="*/ 10160 h 5153660"/>
              <a:gd name="connsiteX6" fmla="*/ 8630616 w 9916491"/>
              <a:gd name="connsiteY6" fmla="*/ 5153660 h 5153660"/>
              <a:gd name="connsiteX7" fmla="*/ 772491 w 9916491"/>
              <a:gd name="connsiteY7" fmla="*/ 5153660 h 5153660"/>
              <a:gd name="connsiteX0" fmla="*/ 772491 w 9916491"/>
              <a:gd name="connsiteY0" fmla="*/ 5153660 h 5153660"/>
              <a:gd name="connsiteX1" fmla="*/ 772491 w 9916491"/>
              <a:gd name="connsiteY1" fmla="*/ 4277360 h 5153660"/>
              <a:gd name="connsiteX2" fmla="*/ 5771211 w 9916491"/>
              <a:gd name="connsiteY2" fmla="*/ 3738880 h 5153660"/>
              <a:gd name="connsiteX3" fmla="*/ 8595691 w 9916491"/>
              <a:gd name="connsiteY3" fmla="*/ 1005840 h 5153660"/>
              <a:gd name="connsiteX4" fmla="*/ 7626046 w 9916491"/>
              <a:gd name="connsiteY4" fmla="*/ 0 h 5153660"/>
              <a:gd name="connsiteX5" fmla="*/ 9916491 w 9916491"/>
              <a:gd name="connsiteY5" fmla="*/ 10160 h 5153660"/>
              <a:gd name="connsiteX6" fmla="*/ 8630616 w 9916491"/>
              <a:gd name="connsiteY6" fmla="*/ 5153660 h 5153660"/>
              <a:gd name="connsiteX7" fmla="*/ 772491 w 9916491"/>
              <a:gd name="connsiteY7" fmla="*/ 5153660 h 5153660"/>
              <a:gd name="connsiteX0" fmla="*/ 772491 w 9916491"/>
              <a:gd name="connsiteY0" fmla="*/ 5153660 h 5153660"/>
              <a:gd name="connsiteX1" fmla="*/ 772491 w 9916491"/>
              <a:gd name="connsiteY1" fmla="*/ 4277360 h 5153660"/>
              <a:gd name="connsiteX2" fmla="*/ 5771211 w 9916491"/>
              <a:gd name="connsiteY2" fmla="*/ 3738880 h 5153660"/>
              <a:gd name="connsiteX3" fmla="*/ 8595691 w 9916491"/>
              <a:gd name="connsiteY3" fmla="*/ 1005840 h 5153660"/>
              <a:gd name="connsiteX4" fmla="*/ 7626046 w 9916491"/>
              <a:gd name="connsiteY4" fmla="*/ 0 h 5153660"/>
              <a:gd name="connsiteX5" fmla="*/ 9916491 w 9916491"/>
              <a:gd name="connsiteY5" fmla="*/ 10160 h 5153660"/>
              <a:gd name="connsiteX6" fmla="*/ 8630616 w 9916491"/>
              <a:gd name="connsiteY6" fmla="*/ 5153660 h 5153660"/>
              <a:gd name="connsiteX7" fmla="*/ 772491 w 9916491"/>
              <a:gd name="connsiteY7" fmla="*/ 5153660 h 5153660"/>
              <a:gd name="connsiteX0" fmla="*/ 772491 w 9920936"/>
              <a:gd name="connsiteY0" fmla="*/ 5153660 h 5153660"/>
              <a:gd name="connsiteX1" fmla="*/ 772491 w 9920936"/>
              <a:gd name="connsiteY1" fmla="*/ 4277360 h 5153660"/>
              <a:gd name="connsiteX2" fmla="*/ 5771211 w 9920936"/>
              <a:gd name="connsiteY2" fmla="*/ 3738880 h 5153660"/>
              <a:gd name="connsiteX3" fmla="*/ 8595691 w 9920936"/>
              <a:gd name="connsiteY3" fmla="*/ 1005840 h 5153660"/>
              <a:gd name="connsiteX4" fmla="*/ 7626046 w 9920936"/>
              <a:gd name="connsiteY4" fmla="*/ 0 h 5153660"/>
              <a:gd name="connsiteX5" fmla="*/ 9916491 w 9920936"/>
              <a:gd name="connsiteY5" fmla="*/ 10160 h 5153660"/>
              <a:gd name="connsiteX6" fmla="*/ 9920936 w 9920936"/>
              <a:gd name="connsiteY6" fmla="*/ 3406140 h 5153660"/>
              <a:gd name="connsiteX7" fmla="*/ 772491 w 9920936"/>
              <a:gd name="connsiteY7" fmla="*/ 5153660 h 5153660"/>
              <a:gd name="connsiteX0" fmla="*/ 772491 w 9920936"/>
              <a:gd name="connsiteY0" fmla="*/ 5153660 h 5181600"/>
              <a:gd name="connsiteX1" fmla="*/ 772491 w 9920936"/>
              <a:gd name="connsiteY1" fmla="*/ 4277360 h 5181600"/>
              <a:gd name="connsiteX2" fmla="*/ 5771211 w 9920936"/>
              <a:gd name="connsiteY2" fmla="*/ 3738880 h 5181600"/>
              <a:gd name="connsiteX3" fmla="*/ 8595691 w 9920936"/>
              <a:gd name="connsiteY3" fmla="*/ 1005840 h 5181600"/>
              <a:gd name="connsiteX4" fmla="*/ 7626046 w 9920936"/>
              <a:gd name="connsiteY4" fmla="*/ 0 h 5181600"/>
              <a:gd name="connsiteX5" fmla="*/ 9916491 w 9920936"/>
              <a:gd name="connsiteY5" fmla="*/ 10160 h 5181600"/>
              <a:gd name="connsiteX6" fmla="*/ 9920936 w 9920936"/>
              <a:gd name="connsiteY6" fmla="*/ 3406140 h 5181600"/>
              <a:gd name="connsiteX7" fmla="*/ 8047051 w 9920936"/>
              <a:gd name="connsiteY7" fmla="*/ 5181600 h 5181600"/>
              <a:gd name="connsiteX8" fmla="*/ 772491 w 9920936"/>
              <a:gd name="connsiteY8" fmla="*/ 5153660 h 5181600"/>
              <a:gd name="connsiteX0" fmla="*/ 772491 w 9920936"/>
              <a:gd name="connsiteY0" fmla="*/ 5153660 h 5181698"/>
              <a:gd name="connsiteX1" fmla="*/ 772491 w 9920936"/>
              <a:gd name="connsiteY1" fmla="*/ 4277360 h 5181698"/>
              <a:gd name="connsiteX2" fmla="*/ 5771211 w 9920936"/>
              <a:gd name="connsiteY2" fmla="*/ 3738880 h 5181698"/>
              <a:gd name="connsiteX3" fmla="*/ 8595691 w 9920936"/>
              <a:gd name="connsiteY3" fmla="*/ 1005840 h 5181698"/>
              <a:gd name="connsiteX4" fmla="*/ 7626046 w 9920936"/>
              <a:gd name="connsiteY4" fmla="*/ 0 h 5181698"/>
              <a:gd name="connsiteX5" fmla="*/ 9916491 w 9920936"/>
              <a:gd name="connsiteY5" fmla="*/ 10160 h 5181698"/>
              <a:gd name="connsiteX6" fmla="*/ 9920936 w 9920936"/>
              <a:gd name="connsiteY6" fmla="*/ 3406140 h 5181698"/>
              <a:gd name="connsiteX7" fmla="*/ 8047051 w 9920936"/>
              <a:gd name="connsiteY7" fmla="*/ 5181600 h 5181698"/>
              <a:gd name="connsiteX8" fmla="*/ 772491 w 9920936"/>
              <a:gd name="connsiteY8" fmla="*/ 5153660 h 5181698"/>
              <a:gd name="connsiteX0" fmla="*/ 772491 w 9921029"/>
              <a:gd name="connsiteY0" fmla="*/ 5153660 h 5181687"/>
              <a:gd name="connsiteX1" fmla="*/ 772491 w 9921029"/>
              <a:gd name="connsiteY1" fmla="*/ 4277360 h 5181687"/>
              <a:gd name="connsiteX2" fmla="*/ 5771211 w 9921029"/>
              <a:gd name="connsiteY2" fmla="*/ 3738880 h 5181687"/>
              <a:gd name="connsiteX3" fmla="*/ 8595691 w 9921029"/>
              <a:gd name="connsiteY3" fmla="*/ 1005840 h 5181687"/>
              <a:gd name="connsiteX4" fmla="*/ 7626046 w 9921029"/>
              <a:gd name="connsiteY4" fmla="*/ 0 h 5181687"/>
              <a:gd name="connsiteX5" fmla="*/ 9916491 w 9921029"/>
              <a:gd name="connsiteY5" fmla="*/ 10160 h 5181687"/>
              <a:gd name="connsiteX6" fmla="*/ 9920936 w 9921029"/>
              <a:gd name="connsiteY6" fmla="*/ 3406140 h 5181687"/>
              <a:gd name="connsiteX7" fmla="*/ 8047051 w 9921029"/>
              <a:gd name="connsiteY7" fmla="*/ 5181600 h 5181687"/>
              <a:gd name="connsiteX8" fmla="*/ 772491 w 9921029"/>
              <a:gd name="connsiteY8" fmla="*/ 5153660 h 5181687"/>
              <a:gd name="connsiteX0" fmla="*/ 365963 w 9514501"/>
              <a:gd name="connsiteY0" fmla="*/ 5153660 h 5181687"/>
              <a:gd name="connsiteX1" fmla="*/ 365963 w 9514501"/>
              <a:gd name="connsiteY1" fmla="*/ 4277360 h 5181687"/>
              <a:gd name="connsiteX2" fmla="*/ 5364683 w 9514501"/>
              <a:gd name="connsiteY2" fmla="*/ 3738880 h 5181687"/>
              <a:gd name="connsiteX3" fmla="*/ 8189163 w 9514501"/>
              <a:gd name="connsiteY3" fmla="*/ 1005840 h 5181687"/>
              <a:gd name="connsiteX4" fmla="*/ 7219518 w 9514501"/>
              <a:gd name="connsiteY4" fmla="*/ 0 h 5181687"/>
              <a:gd name="connsiteX5" fmla="*/ 9509963 w 9514501"/>
              <a:gd name="connsiteY5" fmla="*/ 10160 h 5181687"/>
              <a:gd name="connsiteX6" fmla="*/ 9514408 w 9514501"/>
              <a:gd name="connsiteY6" fmla="*/ 3406140 h 5181687"/>
              <a:gd name="connsiteX7" fmla="*/ 7640523 w 9514501"/>
              <a:gd name="connsiteY7" fmla="*/ 5181600 h 5181687"/>
              <a:gd name="connsiteX8" fmla="*/ 365963 w 9514501"/>
              <a:gd name="connsiteY8" fmla="*/ 5153660 h 5181687"/>
              <a:gd name="connsiteX0" fmla="*/ 0 w 9148538"/>
              <a:gd name="connsiteY0" fmla="*/ 5153660 h 5181687"/>
              <a:gd name="connsiteX1" fmla="*/ 0 w 9148538"/>
              <a:gd name="connsiteY1" fmla="*/ 4277360 h 5181687"/>
              <a:gd name="connsiteX2" fmla="*/ 4998720 w 9148538"/>
              <a:gd name="connsiteY2" fmla="*/ 3738880 h 5181687"/>
              <a:gd name="connsiteX3" fmla="*/ 7823200 w 9148538"/>
              <a:gd name="connsiteY3" fmla="*/ 1005840 h 5181687"/>
              <a:gd name="connsiteX4" fmla="*/ 6853555 w 9148538"/>
              <a:gd name="connsiteY4" fmla="*/ 0 h 5181687"/>
              <a:gd name="connsiteX5" fmla="*/ 9144000 w 9148538"/>
              <a:gd name="connsiteY5" fmla="*/ 10160 h 5181687"/>
              <a:gd name="connsiteX6" fmla="*/ 9148445 w 9148538"/>
              <a:gd name="connsiteY6" fmla="*/ 3406140 h 5181687"/>
              <a:gd name="connsiteX7" fmla="*/ 7274560 w 9148538"/>
              <a:gd name="connsiteY7" fmla="*/ 5181600 h 5181687"/>
              <a:gd name="connsiteX8" fmla="*/ 0 w 9148538"/>
              <a:gd name="connsiteY8" fmla="*/ 5153660 h 5181687"/>
              <a:gd name="connsiteX0" fmla="*/ 34376 w 9182914"/>
              <a:gd name="connsiteY0" fmla="*/ 5153660 h 5181687"/>
              <a:gd name="connsiteX1" fmla="*/ 0 w 9182914"/>
              <a:gd name="connsiteY1" fmla="*/ 4263610 h 5181687"/>
              <a:gd name="connsiteX2" fmla="*/ 5033096 w 9182914"/>
              <a:gd name="connsiteY2" fmla="*/ 3738880 h 5181687"/>
              <a:gd name="connsiteX3" fmla="*/ 7857576 w 9182914"/>
              <a:gd name="connsiteY3" fmla="*/ 1005840 h 5181687"/>
              <a:gd name="connsiteX4" fmla="*/ 6887931 w 9182914"/>
              <a:gd name="connsiteY4" fmla="*/ 0 h 5181687"/>
              <a:gd name="connsiteX5" fmla="*/ 9178376 w 9182914"/>
              <a:gd name="connsiteY5" fmla="*/ 10160 h 5181687"/>
              <a:gd name="connsiteX6" fmla="*/ 9182821 w 9182914"/>
              <a:gd name="connsiteY6" fmla="*/ 3406140 h 5181687"/>
              <a:gd name="connsiteX7" fmla="*/ 7308936 w 9182914"/>
              <a:gd name="connsiteY7" fmla="*/ 5181600 h 5181687"/>
              <a:gd name="connsiteX8" fmla="*/ 34376 w 9182914"/>
              <a:gd name="connsiteY8" fmla="*/ 5153660 h 5181687"/>
              <a:gd name="connsiteX0" fmla="*/ 0 w 9189789"/>
              <a:gd name="connsiteY0" fmla="*/ 5160536 h 5181687"/>
              <a:gd name="connsiteX1" fmla="*/ 6875 w 9189789"/>
              <a:gd name="connsiteY1" fmla="*/ 4263610 h 5181687"/>
              <a:gd name="connsiteX2" fmla="*/ 5039971 w 9189789"/>
              <a:gd name="connsiteY2" fmla="*/ 3738880 h 5181687"/>
              <a:gd name="connsiteX3" fmla="*/ 7864451 w 9189789"/>
              <a:gd name="connsiteY3" fmla="*/ 1005840 h 5181687"/>
              <a:gd name="connsiteX4" fmla="*/ 6894806 w 9189789"/>
              <a:gd name="connsiteY4" fmla="*/ 0 h 5181687"/>
              <a:gd name="connsiteX5" fmla="*/ 9185251 w 9189789"/>
              <a:gd name="connsiteY5" fmla="*/ 10160 h 5181687"/>
              <a:gd name="connsiteX6" fmla="*/ 9189696 w 9189789"/>
              <a:gd name="connsiteY6" fmla="*/ 3406140 h 5181687"/>
              <a:gd name="connsiteX7" fmla="*/ 7315811 w 9189789"/>
              <a:gd name="connsiteY7" fmla="*/ 5181600 h 5181687"/>
              <a:gd name="connsiteX8" fmla="*/ 0 w 9189789"/>
              <a:gd name="connsiteY8" fmla="*/ 5160536 h 5181687"/>
              <a:gd name="connsiteX0" fmla="*/ 0 w 9189789"/>
              <a:gd name="connsiteY0" fmla="*/ 5160536 h 5181687"/>
              <a:gd name="connsiteX1" fmla="*/ 6875 w 9189789"/>
              <a:gd name="connsiteY1" fmla="*/ 4263610 h 5181687"/>
              <a:gd name="connsiteX2" fmla="*/ 5039971 w 9189789"/>
              <a:gd name="connsiteY2" fmla="*/ 3738880 h 5181687"/>
              <a:gd name="connsiteX3" fmla="*/ 7864451 w 9189789"/>
              <a:gd name="connsiteY3" fmla="*/ 1005840 h 5181687"/>
              <a:gd name="connsiteX4" fmla="*/ 6894806 w 9189789"/>
              <a:gd name="connsiteY4" fmla="*/ 0 h 5181687"/>
              <a:gd name="connsiteX5" fmla="*/ 9185251 w 9189789"/>
              <a:gd name="connsiteY5" fmla="*/ 10160 h 5181687"/>
              <a:gd name="connsiteX6" fmla="*/ 9189696 w 9189789"/>
              <a:gd name="connsiteY6" fmla="*/ 3406140 h 5181687"/>
              <a:gd name="connsiteX7" fmla="*/ 7315811 w 9189789"/>
              <a:gd name="connsiteY7" fmla="*/ 5181600 h 5181687"/>
              <a:gd name="connsiteX8" fmla="*/ 0 w 9189789"/>
              <a:gd name="connsiteY8" fmla="*/ 5160536 h 5181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89789" h="5181687">
                <a:moveTo>
                  <a:pt x="0" y="5160536"/>
                </a:moveTo>
                <a:cubicBezTo>
                  <a:pt x="5829" y="5163907"/>
                  <a:pt x="17035" y="4275887"/>
                  <a:pt x="6875" y="4263610"/>
                </a:cubicBezTo>
                <a:cubicBezTo>
                  <a:pt x="2323355" y="5551813"/>
                  <a:pt x="4191611" y="4477173"/>
                  <a:pt x="5039971" y="3738880"/>
                </a:cubicBezTo>
                <a:cubicBezTo>
                  <a:pt x="6445438" y="2366857"/>
                  <a:pt x="7560392" y="1376680"/>
                  <a:pt x="7864451" y="1005840"/>
                </a:cubicBezTo>
                <a:cubicBezTo>
                  <a:pt x="7858630" y="1000337"/>
                  <a:pt x="6906659" y="0"/>
                  <a:pt x="6894806" y="0"/>
                </a:cubicBezTo>
                <a:lnTo>
                  <a:pt x="9185251" y="10160"/>
                </a:lnTo>
                <a:cubicBezTo>
                  <a:pt x="9186733" y="1142153"/>
                  <a:pt x="9188214" y="2274147"/>
                  <a:pt x="9189696" y="3406140"/>
                </a:cubicBezTo>
                <a:cubicBezTo>
                  <a:pt x="9205148" y="3422227"/>
                  <a:pt x="7300359" y="5195993"/>
                  <a:pt x="7315811" y="5181600"/>
                </a:cubicBezTo>
                <a:lnTo>
                  <a:pt x="0" y="5160536"/>
                </a:lnTo>
                <a:close/>
              </a:path>
            </a:pathLst>
          </a:custGeom>
        </p:spPr>
        <p:txBody>
          <a:bodyPr/>
          <a:lstStyle>
            <a:lvl1pPr marL="0" indent="0" algn="r">
              <a:buNone/>
              <a:defRPr/>
            </a:lvl1pPr>
          </a:lstStyle>
          <a:p>
            <a:r>
              <a:rPr lang="en-US"/>
              <a:t>Click icon to add picture</a:t>
            </a:r>
            <a:endParaRPr lang="en-US" dirty="0"/>
          </a:p>
        </p:txBody>
      </p:sp>
      <p:sp>
        <p:nvSpPr>
          <p:cNvPr id="14" name="Text Placeholder 2">
            <a:extLst>
              <a:ext uri="{FF2B5EF4-FFF2-40B4-BE49-F238E27FC236}">
                <a16:creationId xmlns:a16="http://schemas.microsoft.com/office/drawing/2014/main" id="{7F23CE4B-B566-39DC-2CB5-046DBA393D46}"/>
              </a:ext>
            </a:extLst>
          </p:cNvPr>
          <p:cNvSpPr>
            <a:spLocks noGrp="1"/>
          </p:cNvSpPr>
          <p:nvPr>
            <p:ph type="body" idx="1" hasCustomPrompt="1"/>
          </p:nvPr>
        </p:nvSpPr>
        <p:spPr>
          <a:xfrm>
            <a:off x="701803" y="3900760"/>
            <a:ext cx="5552693" cy="1079563"/>
          </a:xfrm>
          <a:prstGeom prst="rect">
            <a:avLst/>
          </a:prstGeom>
        </p:spPr>
        <p:txBody>
          <a:bodyPr>
            <a:normAutofit/>
          </a:bodyPr>
          <a:lstStyle>
            <a:lvl1pPr marL="0" indent="0">
              <a:buNone/>
              <a:defRPr sz="2133">
                <a:solidFill>
                  <a:schemeClr val="bg1">
                    <a:lumMod val="50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5" name="Title 1">
            <a:extLst>
              <a:ext uri="{FF2B5EF4-FFF2-40B4-BE49-F238E27FC236}">
                <a16:creationId xmlns:a16="http://schemas.microsoft.com/office/drawing/2014/main" id="{0C1FFDEA-1259-0951-E4E6-2F41AF0F53F0}"/>
              </a:ext>
            </a:extLst>
          </p:cNvPr>
          <p:cNvSpPr>
            <a:spLocks noGrp="1"/>
          </p:cNvSpPr>
          <p:nvPr>
            <p:ph type="title"/>
          </p:nvPr>
        </p:nvSpPr>
        <p:spPr>
          <a:xfrm>
            <a:off x="701803" y="1937202"/>
            <a:ext cx="5028437" cy="1810109"/>
          </a:xfrm>
          <a:prstGeom prst="rect">
            <a:avLst/>
          </a:prstGeom>
        </p:spPr>
        <p:txBody>
          <a:bodyPr anchor="b">
            <a:normAutofit/>
          </a:bodyPr>
          <a:lstStyle>
            <a:lvl1pPr>
              <a:defRPr sz="3733">
                <a:solidFill>
                  <a:schemeClr val="tx2"/>
                </a:solidFill>
              </a:defRPr>
            </a:lvl1pPr>
          </a:lstStyle>
          <a:p>
            <a:r>
              <a:rPr lang="en-US"/>
              <a:t>Click to edit Master title style</a:t>
            </a:r>
            <a:endParaRPr lang="en-US" dirty="0"/>
          </a:p>
        </p:txBody>
      </p:sp>
      <p:sp>
        <p:nvSpPr>
          <p:cNvPr id="16" name="Text Placeholder 2">
            <a:extLst>
              <a:ext uri="{FF2B5EF4-FFF2-40B4-BE49-F238E27FC236}">
                <a16:creationId xmlns:a16="http://schemas.microsoft.com/office/drawing/2014/main" id="{583B7EEF-9AEF-2566-14A2-5C07DFAD8AF7}"/>
              </a:ext>
            </a:extLst>
          </p:cNvPr>
          <p:cNvSpPr>
            <a:spLocks noGrp="1"/>
          </p:cNvSpPr>
          <p:nvPr>
            <p:ph type="body" idx="11" hasCustomPrompt="1"/>
          </p:nvPr>
        </p:nvSpPr>
        <p:spPr>
          <a:xfrm>
            <a:off x="701803" y="5097633"/>
            <a:ext cx="4821173" cy="421411"/>
          </a:xfrm>
          <a:prstGeom prst="rect">
            <a:avLst/>
          </a:prstGeom>
        </p:spPr>
        <p:txBody>
          <a:bodyPr>
            <a:normAutofit/>
          </a:bodyPr>
          <a:lstStyle>
            <a:lvl1pPr marL="0" indent="0">
              <a:buNone/>
              <a:defRPr sz="1200" spc="133" baseline="0">
                <a:solidFill>
                  <a:schemeClr val="bg1">
                    <a:lumMod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pic>
        <p:nvPicPr>
          <p:cNvPr id="8" name="Picture 7" descr="Dun &amp; Bradstreet wordmark logo in full color of dark blue and light blue">
            <a:extLst>
              <a:ext uri="{FF2B5EF4-FFF2-40B4-BE49-F238E27FC236}">
                <a16:creationId xmlns:a16="http://schemas.microsoft.com/office/drawing/2014/main" id="{02E72E61-A240-1E58-5BAD-BF1B27773309}"/>
              </a:ext>
            </a:extLst>
          </p:cNvPr>
          <p:cNvPicPr>
            <a:picLocks noChangeAspect="1"/>
          </p:cNvPicPr>
          <p:nvPr userDrawn="1"/>
        </p:nvPicPr>
        <p:blipFill>
          <a:blip r:embed="rId2"/>
          <a:stretch>
            <a:fillRect/>
          </a:stretch>
        </p:blipFill>
        <p:spPr>
          <a:xfrm>
            <a:off x="831852" y="1001134"/>
            <a:ext cx="3381749" cy="489879"/>
          </a:xfrm>
          <a:prstGeom prst="rect">
            <a:avLst/>
          </a:prstGeom>
        </p:spPr>
      </p:pic>
    </p:spTree>
    <p:extLst>
      <p:ext uri="{BB962C8B-B14F-4D97-AF65-F5344CB8AC3E}">
        <p14:creationId xmlns:p14="http://schemas.microsoft.com/office/powerpoint/2010/main" val="15257457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5" name="Picture 4" descr="Dun &amp; Bradstreet wordmark logo in full color of dark blue and light blue">
            <a:extLst>
              <a:ext uri="{FF2B5EF4-FFF2-40B4-BE49-F238E27FC236}">
                <a16:creationId xmlns:a16="http://schemas.microsoft.com/office/drawing/2014/main" id="{D20CE28C-8766-6C46-93D5-6401E633B1CB}"/>
              </a:ext>
            </a:extLst>
          </p:cNvPr>
          <p:cNvPicPr>
            <a:picLocks noChangeAspect="1"/>
          </p:cNvPicPr>
          <p:nvPr userDrawn="1"/>
        </p:nvPicPr>
        <p:blipFill>
          <a:blip r:embed="rId2"/>
          <a:stretch>
            <a:fillRect/>
          </a:stretch>
        </p:blipFill>
        <p:spPr>
          <a:xfrm>
            <a:off x="555499" y="6182028"/>
            <a:ext cx="1950720" cy="282581"/>
          </a:xfrm>
          <a:prstGeom prst="rect">
            <a:avLst/>
          </a:prstGeom>
        </p:spPr>
      </p:pic>
      <p:sp>
        <p:nvSpPr>
          <p:cNvPr id="9" name="Text Placeholder 2">
            <a:extLst>
              <a:ext uri="{FF2B5EF4-FFF2-40B4-BE49-F238E27FC236}">
                <a16:creationId xmlns:a16="http://schemas.microsoft.com/office/drawing/2014/main" id="{405D0803-E49F-4F48-8908-742973A413B8}"/>
              </a:ext>
            </a:extLst>
          </p:cNvPr>
          <p:cNvSpPr>
            <a:spLocks noGrp="1"/>
          </p:cNvSpPr>
          <p:nvPr>
            <p:ph type="body" idx="10"/>
          </p:nvPr>
        </p:nvSpPr>
        <p:spPr>
          <a:xfrm>
            <a:off x="441707" y="4442630"/>
            <a:ext cx="10515600" cy="1500717"/>
          </a:xfrm>
        </p:spPr>
        <p:txBody>
          <a:bodyPr/>
          <a:lstStyle>
            <a:lvl1pPr marL="0" indent="0">
              <a:buNone/>
              <a:defRPr sz="3200">
                <a:solidFill>
                  <a:schemeClr val="bg2"/>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10" name="Title 1">
            <a:extLst>
              <a:ext uri="{FF2B5EF4-FFF2-40B4-BE49-F238E27FC236}">
                <a16:creationId xmlns:a16="http://schemas.microsoft.com/office/drawing/2014/main" id="{DE96F2CB-CFB2-8343-84A7-BBFDAF698A56}"/>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tx2"/>
                </a:solidFill>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364A9F12-9184-BE09-32C3-FC9768DC02AA}"/>
              </a:ext>
            </a:extLst>
          </p:cNvPr>
          <p:cNvSpPr>
            <a:spLocks noGrp="1"/>
          </p:cNvSpPr>
          <p:nvPr>
            <p:ph type="ftr" sz="quarter" idx="11"/>
          </p:nvPr>
        </p:nvSpPr>
        <p:spPr/>
        <p:txBody>
          <a:bodyPr/>
          <a:lstStyle/>
          <a:p>
            <a:endParaRPr lang="en-US" dirty="0"/>
          </a:p>
        </p:txBody>
      </p:sp>
      <p:sp>
        <p:nvSpPr>
          <p:cNvPr id="6" name="TextBox 5">
            <a:extLst>
              <a:ext uri="{FF2B5EF4-FFF2-40B4-BE49-F238E27FC236}">
                <a16:creationId xmlns:a16="http://schemas.microsoft.com/office/drawing/2014/main" id="{2551F2C0-C3E2-24DE-1E96-3C027BA68FA7}"/>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22760689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2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pic>
        <p:nvPicPr>
          <p:cNvPr id="4" name="Picture 3" descr="Dun &amp; Bradstreet wordmark logo in full color of dark blue and light blue">
            <a:extLst>
              <a:ext uri="{FF2B5EF4-FFF2-40B4-BE49-F238E27FC236}">
                <a16:creationId xmlns:a16="http://schemas.microsoft.com/office/drawing/2014/main" id="{3F06907C-0B68-D549-A7D9-A6E0A3C91E58}"/>
              </a:ext>
            </a:extLst>
          </p:cNvPr>
          <p:cNvPicPr>
            <a:picLocks noChangeAspect="1"/>
          </p:cNvPicPr>
          <p:nvPr userDrawn="1"/>
        </p:nvPicPr>
        <p:blipFill>
          <a:blip r:embed="rId2"/>
          <a:stretch>
            <a:fillRect/>
          </a:stretch>
        </p:blipFill>
        <p:spPr>
          <a:xfrm>
            <a:off x="555499" y="6182028"/>
            <a:ext cx="1950720" cy="282581"/>
          </a:xfrm>
          <a:prstGeom prst="rect">
            <a:avLst/>
          </a:prstGeom>
        </p:spPr>
      </p:pic>
      <p:sp>
        <p:nvSpPr>
          <p:cNvPr id="7" name="Text Placeholder 2">
            <a:extLst>
              <a:ext uri="{FF2B5EF4-FFF2-40B4-BE49-F238E27FC236}">
                <a16:creationId xmlns:a16="http://schemas.microsoft.com/office/drawing/2014/main" id="{C6F3FD66-7935-0145-8E2D-3131A293BD72}"/>
              </a:ext>
            </a:extLst>
          </p:cNvPr>
          <p:cNvSpPr>
            <a:spLocks noGrp="1"/>
          </p:cNvSpPr>
          <p:nvPr>
            <p:ph type="body" idx="10"/>
          </p:nvPr>
        </p:nvSpPr>
        <p:spPr>
          <a:xfrm>
            <a:off x="441707" y="4442630"/>
            <a:ext cx="10515600" cy="1500717"/>
          </a:xfrm>
        </p:spPr>
        <p:txBody>
          <a:bodyPr/>
          <a:lstStyle>
            <a:lvl1pPr marL="0" indent="0">
              <a:buNone/>
              <a:defRPr sz="3200">
                <a:solidFill>
                  <a:schemeClr val="bg2"/>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9" name="Title 1">
            <a:extLst>
              <a:ext uri="{FF2B5EF4-FFF2-40B4-BE49-F238E27FC236}">
                <a16:creationId xmlns:a16="http://schemas.microsoft.com/office/drawing/2014/main" id="{18549F34-A9B3-5A48-9EC6-61B5F3F72983}"/>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tx2"/>
                </a:solidFill>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75C68665-A3BF-F523-2773-3E5291B50D59}"/>
              </a:ext>
            </a:extLst>
          </p:cNvPr>
          <p:cNvSpPr>
            <a:spLocks noGrp="1"/>
          </p:cNvSpPr>
          <p:nvPr>
            <p:ph type="ftr" sz="quarter" idx="11"/>
          </p:nvPr>
        </p:nvSpPr>
        <p:spPr/>
        <p:txBody>
          <a:bodyPr/>
          <a:lstStyle/>
          <a:p>
            <a:endParaRPr lang="en-US" dirty="0"/>
          </a:p>
        </p:txBody>
      </p:sp>
      <p:sp>
        <p:nvSpPr>
          <p:cNvPr id="8" name="TextBox 7">
            <a:extLst>
              <a:ext uri="{FF2B5EF4-FFF2-40B4-BE49-F238E27FC236}">
                <a16:creationId xmlns:a16="http://schemas.microsoft.com/office/drawing/2014/main" id="{D8906284-E41B-C4DE-535C-F989EA644617}"/>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217957389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Blank">
    <p:bg>
      <p:bgPr>
        <a:solidFill>
          <a:schemeClr val="tx2"/>
        </a:solidFill>
        <a:effectLst/>
      </p:bgPr>
    </p:bg>
    <p:spTree>
      <p:nvGrpSpPr>
        <p:cNvPr id="1" name=""/>
        <p:cNvGrpSpPr/>
        <p:nvPr/>
      </p:nvGrpSpPr>
      <p:grpSpPr>
        <a:xfrm>
          <a:off x="0" y="0"/>
          <a:ext cx="0" cy="0"/>
          <a:chOff x="0" y="0"/>
          <a:chExt cx="0" cy="0"/>
        </a:xfrm>
      </p:grpSpPr>
      <p:pic>
        <p:nvPicPr>
          <p:cNvPr id="8" name="Picture 7" descr="Dun &amp; Bradstreet wordmark logo in white">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2" name="Footer Placeholder 1">
            <a:extLst>
              <a:ext uri="{FF2B5EF4-FFF2-40B4-BE49-F238E27FC236}">
                <a16:creationId xmlns:a16="http://schemas.microsoft.com/office/drawing/2014/main" id="{C3476762-9BC0-E629-CBEC-B7CA0451F2CE}"/>
              </a:ext>
            </a:extLst>
          </p:cNvPr>
          <p:cNvSpPr>
            <a:spLocks noGrp="1"/>
          </p:cNvSpPr>
          <p:nvPr>
            <p:ph type="ftr" sz="quarter" idx="10"/>
          </p:nvPr>
        </p:nvSpPr>
        <p:spPr/>
        <p:txBody>
          <a:bodyPr/>
          <a:lstStyle>
            <a:lvl1pPr>
              <a:defRPr>
                <a:solidFill>
                  <a:schemeClr val="bg1"/>
                </a:solidFill>
              </a:defRPr>
            </a:lvl1pPr>
          </a:lstStyle>
          <a:p>
            <a:endParaRPr lang="en-US" dirty="0"/>
          </a:p>
        </p:txBody>
      </p:sp>
      <p:sp>
        <p:nvSpPr>
          <p:cNvPr id="7" name="TextBox 6">
            <a:extLst>
              <a:ext uri="{FF2B5EF4-FFF2-40B4-BE49-F238E27FC236}">
                <a16:creationId xmlns:a16="http://schemas.microsoft.com/office/drawing/2014/main" id="{D4EF975D-9C27-5D5C-19D4-D33AD7D0110F}"/>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lumMod val="95000"/>
                  </a:schemeClr>
                </a:solidFill>
                <a:latin typeface="Avenir Next LT Pro Demi" panose="020B0504020202020204" pitchFamily="34" charset="77"/>
              </a:rPr>
              <a:pPr algn="ctr" defTabSz="1219170"/>
              <a:t>‹#›</a:t>
            </a:fld>
            <a:endParaRPr lang="en-US" sz="1067" b="1" dirty="0">
              <a:solidFill>
                <a:schemeClr val="bg1">
                  <a:lumMod val="95000"/>
                </a:schemeClr>
              </a:solidFill>
              <a:latin typeface="Avenir Next LT Pro Demi" panose="020B0504020202020204" pitchFamily="34" charset="77"/>
            </a:endParaRPr>
          </a:p>
        </p:txBody>
      </p:sp>
    </p:spTree>
    <p:extLst>
      <p:ext uri="{BB962C8B-B14F-4D97-AF65-F5344CB8AC3E}">
        <p14:creationId xmlns:p14="http://schemas.microsoft.com/office/powerpoint/2010/main" val="37703199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_Blank">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116A6-F76D-AC48-BC37-4194750185A1}"/>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30BB64D-7069-8241-9244-F3726111F641}"/>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pic>
        <p:nvPicPr>
          <p:cNvPr id="4" name="Picture 3" descr="Dun &amp; Bradstreet wordmark logo in white">
            <a:extLst>
              <a:ext uri="{FF2B5EF4-FFF2-40B4-BE49-F238E27FC236}">
                <a16:creationId xmlns:a16="http://schemas.microsoft.com/office/drawing/2014/main" id="{78A68FB5-D305-C149-B96E-F2A1CE27DF50}"/>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5" name="Footer Placeholder 4">
            <a:extLst>
              <a:ext uri="{FF2B5EF4-FFF2-40B4-BE49-F238E27FC236}">
                <a16:creationId xmlns:a16="http://schemas.microsoft.com/office/drawing/2014/main" id="{257A1324-6B02-ADAE-EEFF-9B2F4F1BEEF9}"/>
              </a:ext>
            </a:extLst>
          </p:cNvPr>
          <p:cNvSpPr>
            <a:spLocks noGrp="1"/>
          </p:cNvSpPr>
          <p:nvPr>
            <p:ph type="ftr" sz="quarter" idx="10"/>
          </p:nvPr>
        </p:nvSpPr>
        <p:spPr/>
        <p:txBody>
          <a:bodyPr/>
          <a:lstStyle>
            <a:lvl1pPr>
              <a:defRPr>
                <a:solidFill>
                  <a:schemeClr val="bg1">
                    <a:lumMod val="95000"/>
                  </a:schemeClr>
                </a:solidFill>
              </a:defRPr>
            </a:lvl1pPr>
          </a:lstStyle>
          <a:p>
            <a:endParaRPr lang="en-US" dirty="0"/>
          </a:p>
        </p:txBody>
      </p:sp>
      <p:sp>
        <p:nvSpPr>
          <p:cNvPr id="6" name="TextBox 5">
            <a:extLst>
              <a:ext uri="{FF2B5EF4-FFF2-40B4-BE49-F238E27FC236}">
                <a16:creationId xmlns:a16="http://schemas.microsoft.com/office/drawing/2014/main" id="{4E5EC678-5F1A-4FC7-B528-E3D20A0E7BFB}"/>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lumMod val="95000"/>
                  </a:schemeClr>
                </a:solidFill>
                <a:latin typeface="Avenir Next LT Pro Demi" panose="020B0504020202020204" pitchFamily="34" charset="77"/>
              </a:rPr>
              <a:pPr algn="ctr" defTabSz="1219170"/>
              <a:t>‹#›</a:t>
            </a:fld>
            <a:endParaRPr lang="en-US" sz="1067" b="1" dirty="0">
              <a:solidFill>
                <a:schemeClr val="bg1">
                  <a:lumMod val="95000"/>
                </a:schemeClr>
              </a:solidFill>
              <a:latin typeface="Avenir Next LT Pro Demi" panose="020B0504020202020204" pitchFamily="34" charset="77"/>
            </a:endParaRPr>
          </a:p>
        </p:txBody>
      </p:sp>
    </p:spTree>
    <p:extLst>
      <p:ext uri="{BB962C8B-B14F-4D97-AF65-F5344CB8AC3E}">
        <p14:creationId xmlns:p14="http://schemas.microsoft.com/office/powerpoint/2010/main" val="13919351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4_Blank">
    <p:bg>
      <p:bgPr>
        <a:solidFill>
          <a:schemeClr val="tx2"/>
        </a:solidFill>
        <a:effectLst/>
      </p:bgPr>
    </p:bg>
    <p:spTree>
      <p:nvGrpSpPr>
        <p:cNvPr id="1" name=""/>
        <p:cNvGrpSpPr/>
        <p:nvPr/>
      </p:nvGrpSpPr>
      <p:grpSpPr>
        <a:xfrm>
          <a:off x="0" y="0"/>
          <a:ext cx="0" cy="0"/>
          <a:chOff x="0" y="0"/>
          <a:chExt cx="0" cy="0"/>
        </a:xfrm>
      </p:grpSpPr>
      <p:pic>
        <p:nvPicPr>
          <p:cNvPr id="7" name="Picture 6" descr="Dun &amp; Bradstreet wordmark logo in white">
            <a:extLst>
              <a:ext uri="{FF2B5EF4-FFF2-40B4-BE49-F238E27FC236}">
                <a16:creationId xmlns:a16="http://schemas.microsoft.com/office/drawing/2014/main" id="{37836393-60E0-514C-AD70-560F71E22E8A}"/>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2FBA36DF-4AAB-D54C-9679-BB9EBD0896BE}"/>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8DF76CF0-8F73-4B4C-8D6B-753CFF8AEA3E}"/>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2" name="Footer Placeholder 1">
            <a:extLst>
              <a:ext uri="{FF2B5EF4-FFF2-40B4-BE49-F238E27FC236}">
                <a16:creationId xmlns:a16="http://schemas.microsoft.com/office/drawing/2014/main" id="{8D244F41-5016-0C6C-3FBD-CFCB784B075F}"/>
              </a:ext>
            </a:extLst>
          </p:cNvPr>
          <p:cNvSpPr>
            <a:spLocks noGrp="1"/>
          </p:cNvSpPr>
          <p:nvPr>
            <p:ph type="ftr" sz="quarter" idx="10"/>
          </p:nvPr>
        </p:nvSpPr>
        <p:spPr/>
        <p:txBody>
          <a:bodyPr/>
          <a:lstStyle>
            <a:lvl1pPr>
              <a:defRPr>
                <a:solidFill>
                  <a:schemeClr val="bg1"/>
                </a:solidFill>
              </a:defRPr>
            </a:lvl1pPr>
          </a:lstStyle>
          <a:p>
            <a:endParaRPr lang="en-US" dirty="0"/>
          </a:p>
        </p:txBody>
      </p:sp>
      <p:sp>
        <p:nvSpPr>
          <p:cNvPr id="6" name="TextBox 5">
            <a:extLst>
              <a:ext uri="{FF2B5EF4-FFF2-40B4-BE49-F238E27FC236}">
                <a16:creationId xmlns:a16="http://schemas.microsoft.com/office/drawing/2014/main" id="{ECBF7753-6DAA-37A9-5F71-31AD00592B5F}"/>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lumMod val="95000"/>
                  </a:schemeClr>
                </a:solidFill>
                <a:latin typeface="Avenir Next LT Pro Demi" panose="020B0504020202020204" pitchFamily="34" charset="77"/>
              </a:rPr>
              <a:pPr algn="ctr" defTabSz="1219170"/>
              <a:t>‹#›</a:t>
            </a:fld>
            <a:endParaRPr lang="en-US" sz="1067" b="1" dirty="0">
              <a:solidFill>
                <a:schemeClr val="bg1">
                  <a:lumMod val="95000"/>
                </a:schemeClr>
              </a:solidFill>
              <a:latin typeface="Avenir Next LT Pro Demi" panose="020B0504020202020204" pitchFamily="34" charset="77"/>
            </a:endParaRPr>
          </a:p>
        </p:txBody>
      </p:sp>
    </p:spTree>
    <p:extLst>
      <p:ext uri="{BB962C8B-B14F-4D97-AF65-F5344CB8AC3E}">
        <p14:creationId xmlns:p14="http://schemas.microsoft.com/office/powerpoint/2010/main" val="34637113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7_Blank">
    <p:bg>
      <p:bgPr>
        <a:solidFill>
          <a:schemeClr val="accent2"/>
        </a:solidFill>
        <a:effectLst/>
      </p:bgPr>
    </p:bg>
    <p:spTree>
      <p:nvGrpSpPr>
        <p:cNvPr id="1" name=""/>
        <p:cNvGrpSpPr/>
        <p:nvPr/>
      </p:nvGrpSpPr>
      <p:grpSpPr>
        <a:xfrm>
          <a:off x="0" y="0"/>
          <a:ext cx="0" cy="0"/>
          <a:chOff x="0" y="0"/>
          <a:chExt cx="0" cy="0"/>
        </a:xfrm>
      </p:grpSpPr>
      <p:pic>
        <p:nvPicPr>
          <p:cNvPr id="7" name="Picture 6" descr="Dun &amp; Bradstreet wordmark logo in white">
            <a:extLst>
              <a:ext uri="{FF2B5EF4-FFF2-40B4-BE49-F238E27FC236}">
                <a16:creationId xmlns:a16="http://schemas.microsoft.com/office/drawing/2014/main" id="{A5A6C352-E31E-F944-98F3-9340135C7B76}"/>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7D134320-E45C-B04E-AA67-11CB5CD3D105}"/>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7FED4B7F-8111-3E42-9084-B18CEF7D2D79}"/>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TextBox 4">
            <a:extLst>
              <a:ext uri="{FF2B5EF4-FFF2-40B4-BE49-F238E27FC236}">
                <a16:creationId xmlns:a16="http://schemas.microsoft.com/office/drawing/2014/main" id="{65CC9A41-9EEC-3F9C-AE08-9F707AAE9D05}"/>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lumMod val="95000"/>
                  </a:schemeClr>
                </a:solidFill>
                <a:latin typeface="Avenir Next LT Pro Demi" panose="020B0504020202020204" pitchFamily="34" charset="77"/>
              </a:rPr>
              <a:pPr algn="ctr" defTabSz="1219170"/>
              <a:t>‹#›</a:t>
            </a:fld>
            <a:endParaRPr lang="en-US" sz="1067" b="1" dirty="0">
              <a:solidFill>
                <a:schemeClr val="bg1">
                  <a:lumMod val="95000"/>
                </a:schemeClr>
              </a:solidFill>
              <a:latin typeface="Avenir Next LT Pro Demi" panose="020B0504020202020204" pitchFamily="34" charset="77"/>
            </a:endParaRPr>
          </a:p>
        </p:txBody>
      </p:sp>
      <p:sp>
        <p:nvSpPr>
          <p:cNvPr id="2" name="Footer Placeholder 1">
            <a:extLst>
              <a:ext uri="{FF2B5EF4-FFF2-40B4-BE49-F238E27FC236}">
                <a16:creationId xmlns:a16="http://schemas.microsoft.com/office/drawing/2014/main" id="{1B87E929-222C-578E-8722-1DADF1EAE991}"/>
              </a:ext>
            </a:extLst>
          </p:cNvPr>
          <p:cNvSpPr>
            <a:spLocks noGrp="1"/>
          </p:cNvSpPr>
          <p:nvPr>
            <p:ph type="ftr" sz="quarter" idx="10"/>
          </p:nvPr>
        </p:nvSpPr>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271273324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8_Blank">
    <p:bg>
      <p:bgPr>
        <a:solidFill>
          <a:schemeClr val="accent3"/>
        </a:solidFill>
        <a:effectLst/>
      </p:bgPr>
    </p:bg>
    <p:spTree>
      <p:nvGrpSpPr>
        <p:cNvPr id="1" name=""/>
        <p:cNvGrpSpPr/>
        <p:nvPr/>
      </p:nvGrpSpPr>
      <p:grpSpPr>
        <a:xfrm>
          <a:off x="0" y="0"/>
          <a:ext cx="0" cy="0"/>
          <a:chOff x="0" y="0"/>
          <a:chExt cx="0" cy="0"/>
        </a:xfrm>
      </p:grpSpPr>
      <p:pic>
        <p:nvPicPr>
          <p:cNvPr id="7" name="Picture 6" descr="Dun &amp; Bradstreet wordmark logo in white">
            <a:extLst>
              <a:ext uri="{FF2B5EF4-FFF2-40B4-BE49-F238E27FC236}">
                <a16:creationId xmlns:a16="http://schemas.microsoft.com/office/drawing/2014/main" id="{D1E1900E-5A5C-AF4E-9015-FDD403B55D02}"/>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AC298E04-6DE8-294F-81AE-972AFB0ED926}"/>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72BABD70-12D2-1940-A707-E95A41AFBD52}"/>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TextBox 4">
            <a:extLst>
              <a:ext uri="{FF2B5EF4-FFF2-40B4-BE49-F238E27FC236}">
                <a16:creationId xmlns:a16="http://schemas.microsoft.com/office/drawing/2014/main" id="{1D7D894F-A08B-96B7-3266-DF773CE657AC}"/>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lumMod val="95000"/>
                  </a:schemeClr>
                </a:solidFill>
                <a:latin typeface="Avenir Next LT Pro Demi" panose="020B0504020202020204" pitchFamily="34" charset="77"/>
              </a:rPr>
              <a:pPr algn="ctr" defTabSz="1219170"/>
              <a:t>‹#›</a:t>
            </a:fld>
            <a:endParaRPr lang="en-US" sz="1067" b="1" dirty="0">
              <a:solidFill>
                <a:schemeClr val="bg1">
                  <a:lumMod val="95000"/>
                </a:schemeClr>
              </a:solidFill>
              <a:latin typeface="Avenir Next LT Pro Demi" panose="020B0504020202020204" pitchFamily="34" charset="77"/>
            </a:endParaRPr>
          </a:p>
        </p:txBody>
      </p:sp>
      <p:sp>
        <p:nvSpPr>
          <p:cNvPr id="2" name="Footer Placeholder 1">
            <a:extLst>
              <a:ext uri="{FF2B5EF4-FFF2-40B4-BE49-F238E27FC236}">
                <a16:creationId xmlns:a16="http://schemas.microsoft.com/office/drawing/2014/main" id="{C4B21B58-D90E-855F-A7AF-7988A60956D8}"/>
              </a:ext>
            </a:extLst>
          </p:cNvPr>
          <p:cNvSpPr>
            <a:spLocks noGrp="1"/>
          </p:cNvSpPr>
          <p:nvPr>
            <p:ph type="ftr" sz="quarter" idx="10"/>
          </p:nvPr>
        </p:nvSpPr>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166104064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9_Blank">
    <p:bg>
      <p:bgPr>
        <a:solidFill>
          <a:schemeClr val="accent4"/>
        </a:solidFill>
        <a:effectLst/>
      </p:bgPr>
    </p:bg>
    <p:spTree>
      <p:nvGrpSpPr>
        <p:cNvPr id="1" name=""/>
        <p:cNvGrpSpPr/>
        <p:nvPr/>
      </p:nvGrpSpPr>
      <p:grpSpPr>
        <a:xfrm>
          <a:off x="0" y="0"/>
          <a:ext cx="0" cy="0"/>
          <a:chOff x="0" y="0"/>
          <a:chExt cx="0" cy="0"/>
        </a:xfrm>
      </p:grpSpPr>
      <p:pic>
        <p:nvPicPr>
          <p:cNvPr id="7" name="Picture 6" descr="Dun &amp; Bradstreet wordmark logo in white">
            <a:extLst>
              <a:ext uri="{FF2B5EF4-FFF2-40B4-BE49-F238E27FC236}">
                <a16:creationId xmlns:a16="http://schemas.microsoft.com/office/drawing/2014/main" id="{8953ACAD-2D4D-A04B-897E-177272697D38}"/>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A4C89460-FFB4-704C-BE45-4259244D5C85}"/>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FDAD7F52-D5F7-F748-A92E-DAEF397D1E13}"/>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TextBox 4">
            <a:extLst>
              <a:ext uri="{FF2B5EF4-FFF2-40B4-BE49-F238E27FC236}">
                <a16:creationId xmlns:a16="http://schemas.microsoft.com/office/drawing/2014/main" id="{B05DC9CC-81F8-E124-1208-F2BFBBBAF9C4}"/>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lumMod val="95000"/>
                  </a:schemeClr>
                </a:solidFill>
                <a:latin typeface="Avenir Next LT Pro Demi" panose="020B0504020202020204" pitchFamily="34" charset="77"/>
              </a:rPr>
              <a:pPr algn="ctr" defTabSz="1219170"/>
              <a:t>‹#›</a:t>
            </a:fld>
            <a:endParaRPr lang="en-US" sz="1067" b="1" dirty="0">
              <a:solidFill>
                <a:schemeClr val="bg1">
                  <a:lumMod val="95000"/>
                </a:schemeClr>
              </a:solidFill>
              <a:latin typeface="Avenir Next LT Pro Demi" panose="020B0504020202020204" pitchFamily="34" charset="77"/>
            </a:endParaRPr>
          </a:p>
        </p:txBody>
      </p:sp>
      <p:sp>
        <p:nvSpPr>
          <p:cNvPr id="2" name="Footer Placeholder 1">
            <a:extLst>
              <a:ext uri="{FF2B5EF4-FFF2-40B4-BE49-F238E27FC236}">
                <a16:creationId xmlns:a16="http://schemas.microsoft.com/office/drawing/2014/main" id="{EEE012D1-6743-AF7B-E648-29C16F5197EB}"/>
              </a:ext>
            </a:extLst>
          </p:cNvPr>
          <p:cNvSpPr>
            <a:spLocks noGrp="1"/>
          </p:cNvSpPr>
          <p:nvPr>
            <p:ph type="ftr" sz="quarter" idx="10"/>
          </p:nvPr>
        </p:nvSpPr>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16681517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0_Blank">
    <p:bg>
      <p:bgPr>
        <a:solidFill>
          <a:schemeClr val="accent5"/>
        </a:solidFill>
        <a:effectLst/>
      </p:bgPr>
    </p:bg>
    <p:spTree>
      <p:nvGrpSpPr>
        <p:cNvPr id="1" name=""/>
        <p:cNvGrpSpPr/>
        <p:nvPr/>
      </p:nvGrpSpPr>
      <p:grpSpPr>
        <a:xfrm>
          <a:off x="0" y="0"/>
          <a:ext cx="0" cy="0"/>
          <a:chOff x="0" y="0"/>
          <a:chExt cx="0" cy="0"/>
        </a:xfrm>
      </p:grpSpPr>
      <p:pic>
        <p:nvPicPr>
          <p:cNvPr id="7" name="Picture 6" descr="Dun &amp; Bradstreet wordmark logo in white">
            <a:extLst>
              <a:ext uri="{FF2B5EF4-FFF2-40B4-BE49-F238E27FC236}">
                <a16:creationId xmlns:a16="http://schemas.microsoft.com/office/drawing/2014/main" id="{D5E5BB6E-8B5A-3C4B-A69A-D19308D1B34C}"/>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C7088E2C-C547-2843-BD7A-40E4B8572DD6}"/>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5E41F76C-1724-6242-9A07-3C614FB0957F}"/>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TextBox 4">
            <a:extLst>
              <a:ext uri="{FF2B5EF4-FFF2-40B4-BE49-F238E27FC236}">
                <a16:creationId xmlns:a16="http://schemas.microsoft.com/office/drawing/2014/main" id="{3EDD250E-2D0D-5FBA-0DE8-0486CF63B757}"/>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lumMod val="95000"/>
                  </a:schemeClr>
                </a:solidFill>
                <a:latin typeface="Avenir Next LT Pro Demi" panose="020B0504020202020204" pitchFamily="34" charset="77"/>
              </a:rPr>
              <a:pPr algn="ctr" defTabSz="1219170"/>
              <a:t>‹#›</a:t>
            </a:fld>
            <a:endParaRPr lang="en-US" sz="1067" b="1" dirty="0">
              <a:solidFill>
                <a:schemeClr val="bg1">
                  <a:lumMod val="95000"/>
                </a:schemeClr>
              </a:solidFill>
              <a:latin typeface="Avenir Next LT Pro Demi" panose="020B0504020202020204" pitchFamily="34" charset="77"/>
            </a:endParaRPr>
          </a:p>
        </p:txBody>
      </p:sp>
      <p:sp>
        <p:nvSpPr>
          <p:cNvPr id="2" name="Footer Placeholder 1">
            <a:extLst>
              <a:ext uri="{FF2B5EF4-FFF2-40B4-BE49-F238E27FC236}">
                <a16:creationId xmlns:a16="http://schemas.microsoft.com/office/drawing/2014/main" id="{66745544-BB8D-A6DE-FDBA-4542B8FF4BE9}"/>
              </a:ext>
            </a:extLst>
          </p:cNvPr>
          <p:cNvSpPr>
            <a:spLocks noGrp="1"/>
          </p:cNvSpPr>
          <p:nvPr>
            <p:ph type="ftr" sz="quarter" idx="10"/>
          </p:nvPr>
        </p:nvSpPr>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190159994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1_Blank">
    <p:bg>
      <p:bgPr>
        <a:solidFill>
          <a:schemeClr val="accent6"/>
        </a:solidFill>
        <a:effectLst/>
      </p:bgPr>
    </p:bg>
    <p:spTree>
      <p:nvGrpSpPr>
        <p:cNvPr id="1" name=""/>
        <p:cNvGrpSpPr/>
        <p:nvPr/>
      </p:nvGrpSpPr>
      <p:grpSpPr>
        <a:xfrm>
          <a:off x="0" y="0"/>
          <a:ext cx="0" cy="0"/>
          <a:chOff x="0" y="0"/>
          <a:chExt cx="0" cy="0"/>
        </a:xfrm>
      </p:grpSpPr>
      <p:pic>
        <p:nvPicPr>
          <p:cNvPr id="7" name="Picture 6" descr="Dun &amp; Bradstreet wordmark logo in white">
            <a:extLst>
              <a:ext uri="{FF2B5EF4-FFF2-40B4-BE49-F238E27FC236}">
                <a16:creationId xmlns:a16="http://schemas.microsoft.com/office/drawing/2014/main" id="{8D056DB9-99A2-6349-8579-4714500E8372}"/>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07B5ABEC-047B-8C49-A4CA-2760F8C4D974}"/>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E5ED6735-0188-0143-B4BE-F12B13886C0B}"/>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5" name="TextBox 4">
            <a:extLst>
              <a:ext uri="{FF2B5EF4-FFF2-40B4-BE49-F238E27FC236}">
                <a16:creationId xmlns:a16="http://schemas.microsoft.com/office/drawing/2014/main" id="{DB0D9E56-8914-D192-B868-F796976A0D71}"/>
              </a:ext>
            </a:extLst>
          </p:cNvPr>
          <p:cNvSpPr txBox="1"/>
          <p:nvPr userDrawn="1"/>
        </p:nvSpPr>
        <p:spPr>
          <a:xfrm>
            <a:off x="11151169" y="6225603"/>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1"/>
                </a:solidFill>
                <a:latin typeface="Avenir Next LT Pro Demi" panose="020B0504020202020204" pitchFamily="34" charset="77"/>
              </a:rPr>
              <a:pPr algn="ctr" defTabSz="1219170"/>
              <a:t>‹#›</a:t>
            </a:fld>
            <a:endParaRPr lang="en-US" sz="1067" b="1" dirty="0">
              <a:solidFill>
                <a:schemeClr val="bg1"/>
              </a:solidFill>
              <a:latin typeface="Avenir Next LT Pro Demi" panose="020B0504020202020204" pitchFamily="34" charset="77"/>
            </a:endParaRPr>
          </a:p>
        </p:txBody>
      </p:sp>
      <p:sp>
        <p:nvSpPr>
          <p:cNvPr id="2" name="Footer Placeholder 1">
            <a:extLst>
              <a:ext uri="{FF2B5EF4-FFF2-40B4-BE49-F238E27FC236}">
                <a16:creationId xmlns:a16="http://schemas.microsoft.com/office/drawing/2014/main" id="{243CED57-B907-8DC1-6C56-25FE57F3E2D9}"/>
              </a:ext>
            </a:extLst>
          </p:cNvPr>
          <p:cNvSpPr>
            <a:spLocks noGrp="1"/>
          </p:cNvSpPr>
          <p:nvPr>
            <p:ph type="ftr" sz="quarter" idx="10"/>
          </p:nvPr>
        </p:nvSpPr>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3893274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A85E4C3-B5CF-B347-B13F-732BD4D34E32}"/>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pic>
        <p:nvPicPr>
          <p:cNvPr id="9" name="Picture 8" descr="Dun &amp; Bradstreet wordmark logo in white">
            <a:extLst>
              <a:ext uri="{FF2B5EF4-FFF2-40B4-BE49-F238E27FC236}">
                <a16:creationId xmlns:a16="http://schemas.microsoft.com/office/drawing/2014/main" id="{F76EE3E9-7262-954B-9755-46AD564791A9}"/>
              </a:ext>
            </a:extLst>
          </p:cNvPr>
          <p:cNvPicPr>
            <a:picLocks noChangeAspect="1"/>
          </p:cNvPicPr>
          <p:nvPr userDrawn="1"/>
        </p:nvPicPr>
        <p:blipFill>
          <a:blip r:embed="rId2"/>
          <a:stretch>
            <a:fillRect/>
          </a:stretch>
        </p:blipFill>
        <p:spPr>
          <a:xfrm>
            <a:off x="831852" y="1764371"/>
            <a:ext cx="3384157" cy="499020"/>
          </a:xfrm>
          <a:prstGeom prst="rect">
            <a:avLst/>
          </a:prstGeom>
        </p:spPr>
      </p:pic>
      <p:sp>
        <p:nvSpPr>
          <p:cNvPr id="5" name="Picture Placeholder 4">
            <a:extLst>
              <a:ext uri="{FF2B5EF4-FFF2-40B4-BE49-F238E27FC236}">
                <a16:creationId xmlns:a16="http://schemas.microsoft.com/office/drawing/2014/main" id="{EC5C0646-0D7C-CF44-A48C-1A401DBF03BD}"/>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sp>
        <p:nvSpPr>
          <p:cNvPr id="10" name="Text Placeholder 2">
            <a:extLst>
              <a:ext uri="{FF2B5EF4-FFF2-40B4-BE49-F238E27FC236}">
                <a16:creationId xmlns:a16="http://schemas.microsoft.com/office/drawing/2014/main" id="{7E87A932-5F77-684C-AD41-3D22B2ACE9EE}"/>
              </a:ext>
            </a:extLst>
          </p:cNvPr>
          <p:cNvSpPr>
            <a:spLocks noGrp="1"/>
          </p:cNvSpPr>
          <p:nvPr>
            <p:ph type="body" idx="1" hasCustomPrompt="1"/>
          </p:nvPr>
        </p:nvSpPr>
        <p:spPr>
          <a:xfrm>
            <a:off x="701803" y="4351101"/>
            <a:ext cx="6369557" cy="1079563"/>
          </a:xfrm>
          <a:prstGeom prst="rect">
            <a:avLst/>
          </a:prstGeom>
        </p:spPr>
        <p:txBody>
          <a:bodyPr/>
          <a:lstStyle>
            <a:lvl1pPr marL="0" indent="0">
              <a:buNone/>
              <a:defRPr sz="2133">
                <a:solidFill>
                  <a:schemeClr val="bg2"/>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1" name="Title 1">
            <a:extLst>
              <a:ext uri="{FF2B5EF4-FFF2-40B4-BE49-F238E27FC236}">
                <a16:creationId xmlns:a16="http://schemas.microsoft.com/office/drawing/2014/main" id="{14D8E819-4043-F644-BBCA-77D0A6EED971}"/>
              </a:ext>
            </a:extLst>
          </p:cNvPr>
          <p:cNvSpPr>
            <a:spLocks noGrp="1"/>
          </p:cNvSpPr>
          <p:nvPr>
            <p:ph type="title"/>
          </p:nvPr>
        </p:nvSpPr>
        <p:spPr>
          <a:xfrm>
            <a:off x="701803" y="2408034"/>
            <a:ext cx="6369557" cy="1810109"/>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641264A1-8CB5-1843-B28F-FDD1DF278800}"/>
              </a:ext>
            </a:extLst>
          </p:cNvPr>
          <p:cNvSpPr>
            <a:spLocks noGrp="1"/>
          </p:cNvSpPr>
          <p:nvPr>
            <p:ph type="body" idx="11" hasCustomPrompt="1"/>
          </p:nvPr>
        </p:nvSpPr>
        <p:spPr>
          <a:xfrm>
            <a:off x="701803" y="5558220"/>
            <a:ext cx="6369557" cy="421411"/>
          </a:xfrm>
          <a:prstGeom prst="rect">
            <a:avLst/>
          </a:prstGeom>
        </p:spPr>
        <p:txBody>
          <a:bodyPr>
            <a:normAutofit/>
          </a:bodyPr>
          <a:lstStyle>
            <a:lvl1pPr marL="0" indent="0">
              <a:buNone/>
              <a:defRPr sz="1200" spc="133" baseline="0">
                <a:solidFill>
                  <a:srgbClr val="A4A9AD"/>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spTree>
    <p:extLst>
      <p:ext uri="{BB962C8B-B14F-4D97-AF65-F5344CB8AC3E}">
        <p14:creationId xmlns:p14="http://schemas.microsoft.com/office/powerpoint/2010/main" val="168543748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1_Blank">
    <p:spTree>
      <p:nvGrpSpPr>
        <p:cNvPr id="1" name=""/>
        <p:cNvGrpSpPr/>
        <p:nvPr/>
      </p:nvGrpSpPr>
      <p:grpSpPr>
        <a:xfrm>
          <a:off x="0" y="0"/>
          <a:ext cx="0" cy="0"/>
          <a:chOff x="0" y="0"/>
          <a:chExt cx="0" cy="0"/>
        </a:xfrm>
      </p:grpSpPr>
      <p:pic>
        <p:nvPicPr>
          <p:cNvPr id="4" name="Picture 3" descr="Dun &amp; Bradstreet wordmark logo in full color of dark blue and light blue">
            <a:extLst>
              <a:ext uri="{FF2B5EF4-FFF2-40B4-BE49-F238E27FC236}">
                <a16:creationId xmlns:a16="http://schemas.microsoft.com/office/drawing/2014/main" id="{3F06907C-0B68-D549-A7D9-A6E0A3C91E58}"/>
              </a:ext>
            </a:extLst>
          </p:cNvPr>
          <p:cNvPicPr>
            <a:picLocks noChangeAspect="1"/>
          </p:cNvPicPr>
          <p:nvPr userDrawn="1"/>
        </p:nvPicPr>
        <p:blipFill>
          <a:blip r:embed="rId2"/>
          <a:stretch>
            <a:fillRect/>
          </a:stretch>
        </p:blipFill>
        <p:spPr>
          <a:xfrm>
            <a:off x="555499" y="483594"/>
            <a:ext cx="1950720" cy="282581"/>
          </a:xfrm>
          <a:prstGeom prst="rect">
            <a:avLst/>
          </a:prstGeom>
        </p:spPr>
      </p:pic>
      <p:sp>
        <p:nvSpPr>
          <p:cNvPr id="7" name="Text Placeholder 2">
            <a:extLst>
              <a:ext uri="{FF2B5EF4-FFF2-40B4-BE49-F238E27FC236}">
                <a16:creationId xmlns:a16="http://schemas.microsoft.com/office/drawing/2014/main" id="{C6F3FD66-7935-0145-8E2D-3131A293BD72}"/>
              </a:ext>
            </a:extLst>
          </p:cNvPr>
          <p:cNvSpPr>
            <a:spLocks noGrp="1"/>
          </p:cNvSpPr>
          <p:nvPr>
            <p:ph type="body" idx="10"/>
          </p:nvPr>
        </p:nvSpPr>
        <p:spPr>
          <a:xfrm>
            <a:off x="441707" y="4442630"/>
            <a:ext cx="6873493" cy="1500717"/>
          </a:xfrm>
        </p:spPr>
        <p:txBody>
          <a:bodyPr>
            <a:normAutofit/>
          </a:bodyPr>
          <a:lstStyle>
            <a:lvl1pPr marL="0" indent="0">
              <a:buNone/>
              <a:defRPr sz="2133">
                <a:solidFill>
                  <a:srgbClr val="818487"/>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9" name="Title 1">
            <a:extLst>
              <a:ext uri="{FF2B5EF4-FFF2-40B4-BE49-F238E27FC236}">
                <a16:creationId xmlns:a16="http://schemas.microsoft.com/office/drawing/2014/main" id="{18549F34-A9B3-5A48-9EC6-61B5F3F72983}"/>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tx2"/>
                </a:solidFill>
              </a:defRPr>
            </a:lvl1pPr>
          </a:lstStyle>
          <a:p>
            <a:r>
              <a:rPr lang="en-US"/>
              <a:t>Click to edit Master title style</a:t>
            </a:r>
            <a:endParaRPr lang="en-US" dirty="0"/>
          </a:p>
        </p:txBody>
      </p:sp>
      <p:sp>
        <p:nvSpPr>
          <p:cNvPr id="6" name="Picture Placeholder 4">
            <a:extLst>
              <a:ext uri="{FF2B5EF4-FFF2-40B4-BE49-F238E27FC236}">
                <a16:creationId xmlns:a16="http://schemas.microsoft.com/office/drawing/2014/main" id="{3F5BB881-C598-894C-8325-67104CACD0B9}"/>
              </a:ext>
            </a:extLst>
          </p:cNvPr>
          <p:cNvSpPr>
            <a:spLocks noGrp="1"/>
          </p:cNvSpPr>
          <p:nvPr>
            <p:ph type="pic" sz="quarter" idx="11"/>
          </p:nvPr>
        </p:nvSpPr>
        <p:spPr>
          <a:xfrm>
            <a:off x="7519669" y="-292101"/>
            <a:ext cx="7680960" cy="7680960"/>
          </a:xfrm>
          <a:prstGeom prst="ellipse">
            <a:avLst/>
          </a:prstGeom>
        </p:spPr>
        <p:txBody>
          <a:bodyPr/>
          <a:lstStyle/>
          <a:p>
            <a:r>
              <a:rPr lang="en-US"/>
              <a:t>Click icon to add picture</a:t>
            </a:r>
          </a:p>
        </p:txBody>
      </p:sp>
    </p:spTree>
    <p:extLst>
      <p:ext uri="{BB962C8B-B14F-4D97-AF65-F5344CB8AC3E}">
        <p14:creationId xmlns:p14="http://schemas.microsoft.com/office/powerpoint/2010/main" val="346339883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2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pic>
        <p:nvPicPr>
          <p:cNvPr id="4" name="Picture 3" descr="Dun &amp; Bradstreet wordmark logo in full color of dark blue and light blue">
            <a:extLst>
              <a:ext uri="{FF2B5EF4-FFF2-40B4-BE49-F238E27FC236}">
                <a16:creationId xmlns:a16="http://schemas.microsoft.com/office/drawing/2014/main" id="{3F06907C-0B68-D549-A7D9-A6E0A3C91E58}"/>
              </a:ext>
            </a:extLst>
          </p:cNvPr>
          <p:cNvPicPr>
            <a:picLocks noChangeAspect="1"/>
          </p:cNvPicPr>
          <p:nvPr userDrawn="1"/>
        </p:nvPicPr>
        <p:blipFill>
          <a:blip r:embed="rId2"/>
          <a:stretch>
            <a:fillRect/>
          </a:stretch>
        </p:blipFill>
        <p:spPr>
          <a:xfrm>
            <a:off x="555499" y="483594"/>
            <a:ext cx="1950720" cy="282581"/>
          </a:xfrm>
          <a:prstGeom prst="rect">
            <a:avLst/>
          </a:prstGeom>
        </p:spPr>
      </p:pic>
      <p:sp>
        <p:nvSpPr>
          <p:cNvPr id="6" name="Picture Placeholder 4">
            <a:extLst>
              <a:ext uri="{FF2B5EF4-FFF2-40B4-BE49-F238E27FC236}">
                <a16:creationId xmlns:a16="http://schemas.microsoft.com/office/drawing/2014/main" id="{3F5BB881-C598-894C-8325-67104CACD0B9}"/>
              </a:ext>
            </a:extLst>
          </p:cNvPr>
          <p:cNvSpPr>
            <a:spLocks noGrp="1"/>
          </p:cNvSpPr>
          <p:nvPr>
            <p:ph type="pic" sz="quarter" idx="11"/>
          </p:nvPr>
        </p:nvSpPr>
        <p:spPr>
          <a:xfrm>
            <a:off x="7519669" y="-292101"/>
            <a:ext cx="7680960" cy="7680960"/>
          </a:xfrm>
          <a:prstGeom prst="ellipse">
            <a:avLst/>
          </a:prstGeom>
        </p:spPr>
        <p:txBody>
          <a:bodyPr/>
          <a:lstStyle/>
          <a:p>
            <a:r>
              <a:rPr lang="en-US"/>
              <a:t>Click icon to add picture</a:t>
            </a:r>
          </a:p>
        </p:txBody>
      </p:sp>
      <p:sp>
        <p:nvSpPr>
          <p:cNvPr id="8" name="Text Placeholder 2">
            <a:extLst>
              <a:ext uri="{FF2B5EF4-FFF2-40B4-BE49-F238E27FC236}">
                <a16:creationId xmlns:a16="http://schemas.microsoft.com/office/drawing/2014/main" id="{52565962-0154-4C73-C569-67313D126C29}"/>
              </a:ext>
            </a:extLst>
          </p:cNvPr>
          <p:cNvSpPr>
            <a:spLocks noGrp="1"/>
          </p:cNvSpPr>
          <p:nvPr>
            <p:ph type="body" idx="10"/>
          </p:nvPr>
        </p:nvSpPr>
        <p:spPr>
          <a:xfrm>
            <a:off x="441707" y="4442630"/>
            <a:ext cx="6873493" cy="1500717"/>
          </a:xfrm>
        </p:spPr>
        <p:txBody>
          <a:bodyPr>
            <a:normAutofit/>
          </a:bodyPr>
          <a:lstStyle>
            <a:lvl1pPr marL="0" indent="0">
              <a:buNone/>
              <a:defRPr sz="2133">
                <a:solidFill>
                  <a:srgbClr val="818487"/>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10" name="Title 1">
            <a:extLst>
              <a:ext uri="{FF2B5EF4-FFF2-40B4-BE49-F238E27FC236}">
                <a16:creationId xmlns:a16="http://schemas.microsoft.com/office/drawing/2014/main" id="{114727E5-03D0-F933-EC1B-B68BA0086A35}"/>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24095238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2_Blank">
    <p:bg>
      <p:bgPr>
        <a:solidFill>
          <a:schemeClr val="tx2"/>
        </a:solidFill>
        <a:effectLst/>
      </p:bgPr>
    </p:bg>
    <p:spTree>
      <p:nvGrpSpPr>
        <p:cNvPr id="1" name=""/>
        <p:cNvGrpSpPr/>
        <p:nvPr/>
      </p:nvGrpSpPr>
      <p:grpSpPr>
        <a:xfrm>
          <a:off x="0" y="0"/>
          <a:ext cx="0" cy="0"/>
          <a:chOff x="0" y="0"/>
          <a:chExt cx="0" cy="0"/>
        </a:xfrm>
      </p:grpSpPr>
      <p:pic>
        <p:nvPicPr>
          <p:cNvPr id="8" name="Picture 7" descr="Dun &amp; Bradstreet wordmark logo in white">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sp>
        <p:nvSpPr>
          <p:cNvPr id="6" name="Text Placeholder 2">
            <a:extLst>
              <a:ext uri="{FF2B5EF4-FFF2-40B4-BE49-F238E27FC236}">
                <a16:creationId xmlns:a16="http://schemas.microsoft.com/office/drawing/2014/main" id="{E3A5F145-894F-371E-A34D-6451CFD83B56}"/>
              </a:ext>
            </a:extLst>
          </p:cNvPr>
          <p:cNvSpPr>
            <a:spLocks noGrp="1"/>
          </p:cNvSpPr>
          <p:nvPr>
            <p:ph type="body" idx="11"/>
          </p:nvPr>
        </p:nvSpPr>
        <p:spPr>
          <a:xfrm>
            <a:off x="441707" y="4442630"/>
            <a:ext cx="6873493" cy="1500717"/>
          </a:xfrm>
        </p:spPr>
        <p:txBody>
          <a:bodyPr>
            <a:normAutofit/>
          </a:bodyPr>
          <a:lstStyle>
            <a:lvl1pPr marL="0" indent="0">
              <a:buNone/>
              <a:defRPr sz="2133">
                <a:solidFill>
                  <a:srgbClr val="A4A9AD"/>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7" name="Title 1">
            <a:extLst>
              <a:ext uri="{FF2B5EF4-FFF2-40B4-BE49-F238E27FC236}">
                <a16:creationId xmlns:a16="http://schemas.microsoft.com/office/drawing/2014/main" id="{6D716C53-FC0B-BBC1-599B-1CE20593031A}"/>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0294110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23_Blank">
    <p:bg>
      <p:bgPr>
        <a:solidFill>
          <a:schemeClr val="bg2"/>
        </a:solidFill>
        <a:effectLst/>
      </p:bgPr>
    </p:bg>
    <p:spTree>
      <p:nvGrpSpPr>
        <p:cNvPr id="1" name=""/>
        <p:cNvGrpSpPr/>
        <p:nvPr/>
      </p:nvGrpSpPr>
      <p:grpSpPr>
        <a:xfrm>
          <a:off x="0" y="0"/>
          <a:ext cx="0" cy="0"/>
          <a:chOff x="0" y="0"/>
          <a:chExt cx="0" cy="0"/>
        </a:xfrm>
      </p:grpSpPr>
      <p:pic>
        <p:nvPicPr>
          <p:cNvPr id="8" name="Picture 7" descr="Dun &amp; Bradstreet wordmark logo in white">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sp>
        <p:nvSpPr>
          <p:cNvPr id="6" name="Text Placeholder 2">
            <a:extLst>
              <a:ext uri="{FF2B5EF4-FFF2-40B4-BE49-F238E27FC236}">
                <a16:creationId xmlns:a16="http://schemas.microsoft.com/office/drawing/2014/main" id="{60E11995-1B91-E852-8EE0-4E9AFF38388F}"/>
              </a:ext>
            </a:extLst>
          </p:cNvPr>
          <p:cNvSpPr>
            <a:spLocks noGrp="1"/>
          </p:cNvSpPr>
          <p:nvPr>
            <p:ph type="body" idx="11"/>
          </p:nvPr>
        </p:nvSpPr>
        <p:spPr>
          <a:xfrm>
            <a:off x="441707" y="4442630"/>
            <a:ext cx="6873493" cy="1500717"/>
          </a:xfrm>
        </p:spPr>
        <p:txBody>
          <a:bodyPr>
            <a:normAutofit/>
          </a:bodyPr>
          <a:lstStyle>
            <a:lvl1pPr marL="0" indent="0">
              <a:buNone/>
              <a:defRPr sz="2133">
                <a:solidFill>
                  <a:schemeClr val="bg1">
                    <a:lumMod val="8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7" name="Title 1">
            <a:extLst>
              <a:ext uri="{FF2B5EF4-FFF2-40B4-BE49-F238E27FC236}">
                <a16:creationId xmlns:a16="http://schemas.microsoft.com/office/drawing/2014/main" id="{9DFBE33F-86F2-FFB4-184D-A4E64D629C4B}"/>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407526298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4_Blank">
    <p:bg>
      <p:bgPr>
        <a:solidFill>
          <a:schemeClr val="accent1"/>
        </a:solidFill>
        <a:effectLst/>
      </p:bgPr>
    </p:bg>
    <p:spTree>
      <p:nvGrpSpPr>
        <p:cNvPr id="1" name=""/>
        <p:cNvGrpSpPr/>
        <p:nvPr/>
      </p:nvGrpSpPr>
      <p:grpSpPr>
        <a:xfrm>
          <a:off x="0" y="0"/>
          <a:ext cx="0" cy="0"/>
          <a:chOff x="0" y="0"/>
          <a:chExt cx="0" cy="0"/>
        </a:xfrm>
      </p:grpSpPr>
      <p:pic>
        <p:nvPicPr>
          <p:cNvPr id="8" name="Picture 7" descr="Dun &amp; Bradstreet wordmark logo in white">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sp>
        <p:nvSpPr>
          <p:cNvPr id="6" name="Text Placeholder 2">
            <a:extLst>
              <a:ext uri="{FF2B5EF4-FFF2-40B4-BE49-F238E27FC236}">
                <a16:creationId xmlns:a16="http://schemas.microsoft.com/office/drawing/2014/main" id="{68D87261-435B-AC27-0AB7-EB88807AC1DC}"/>
              </a:ext>
            </a:extLst>
          </p:cNvPr>
          <p:cNvSpPr>
            <a:spLocks noGrp="1"/>
          </p:cNvSpPr>
          <p:nvPr>
            <p:ph type="body" idx="11"/>
          </p:nvPr>
        </p:nvSpPr>
        <p:spPr>
          <a:xfrm>
            <a:off x="441707" y="4442630"/>
            <a:ext cx="6873493" cy="1500717"/>
          </a:xfrm>
        </p:spPr>
        <p:txBody>
          <a:bodyPr>
            <a:normAutofit/>
          </a:bodyPr>
          <a:lstStyle>
            <a:lvl1pPr marL="0" indent="0">
              <a:buNone/>
              <a:defRPr sz="2133">
                <a:solidFill>
                  <a:schemeClr val="bg1">
                    <a:lumMod val="8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7" name="Title 1">
            <a:extLst>
              <a:ext uri="{FF2B5EF4-FFF2-40B4-BE49-F238E27FC236}">
                <a16:creationId xmlns:a16="http://schemas.microsoft.com/office/drawing/2014/main" id="{ED1BC6E3-D08B-8F1B-95A7-E82C0BF6BF38}"/>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7660175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5_Blank">
    <p:bg>
      <p:bgPr>
        <a:solidFill>
          <a:schemeClr val="accent2"/>
        </a:solidFill>
        <a:effectLst/>
      </p:bgPr>
    </p:bg>
    <p:spTree>
      <p:nvGrpSpPr>
        <p:cNvPr id="1" name=""/>
        <p:cNvGrpSpPr/>
        <p:nvPr/>
      </p:nvGrpSpPr>
      <p:grpSpPr>
        <a:xfrm>
          <a:off x="0" y="0"/>
          <a:ext cx="0" cy="0"/>
          <a:chOff x="0" y="0"/>
          <a:chExt cx="0" cy="0"/>
        </a:xfrm>
      </p:grpSpPr>
      <p:pic>
        <p:nvPicPr>
          <p:cNvPr id="8" name="Picture 7" descr="Dun &amp; Bradstreet wordmark logo in white">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sp>
        <p:nvSpPr>
          <p:cNvPr id="6" name="Text Placeholder 2">
            <a:extLst>
              <a:ext uri="{FF2B5EF4-FFF2-40B4-BE49-F238E27FC236}">
                <a16:creationId xmlns:a16="http://schemas.microsoft.com/office/drawing/2014/main" id="{2B3326FD-1149-23B5-9EE7-549ED365995E}"/>
              </a:ext>
            </a:extLst>
          </p:cNvPr>
          <p:cNvSpPr>
            <a:spLocks noGrp="1"/>
          </p:cNvSpPr>
          <p:nvPr>
            <p:ph type="body" idx="11"/>
          </p:nvPr>
        </p:nvSpPr>
        <p:spPr>
          <a:xfrm>
            <a:off x="441707" y="4442630"/>
            <a:ext cx="6873493" cy="1500717"/>
          </a:xfrm>
        </p:spPr>
        <p:txBody>
          <a:bodyPr>
            <a:normAutofit/>
          </a:bodyPr>
          <a:lstStyle>
            <a:lvl1pPr marL="0" indent="0">
              <a:buNone/>
              <a:defRPr sz="2133">
                <a:solidFill>
                  <a:schemeClr val="bg1">
                    <a:lumMod val="8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7" name="Title 1">
            <a:extLst>
              <a:ext uri="{FF2B5EF4-FFF2-40B4-BE49-F238E27FC236}">
                <a16:creationId xmlns:a16="http://schemas.microsoft.com/office/drawing/2014/main" id="{D83494FD-7BB9-F2B9-B816-AC29A0B08AF2}"/>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46181547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6_Blank">
    <p:bg>
      <p:bgPr>
        <a:solidFill>
          <a:schemeClr val="accent3"/>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pic>
        <p:nvPicPr>
          <p:cNvPr id="6" name="Picture 5" descr="Dun &amp; Bradstreet wordmark logo in white">
            <a:extLst>
              <a:ext uri="{FF2B5EF4-FFF2-40B4-BE49-F238E27FC236}">
                <a16:creationId xmlns:a16="http://schemas.microsoft.com/office/drawing/2014/main" id="{96DD5CCC-A5D4-D44A-BCA1-F2A19019922E}"/>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7" name="Text Placeholder 2">
            <a:extLst>
              <a:ext uri="{FF2B5EF4-FFF2-40B4-BE49-F238E27FC236}">
                <a16:creationId xmlns:a16="http://schemas.microsoft.com/office/drawing/2014/main" id="{2B2B5D1D-D865-CF51-9751-220BFBC71326}"/>
              </a:ext>
            </a:extLst>
          </p:cNvPr>
          <p:cNvSpPr>
            <a:spLocks noGrp="1"/>
          </p:cNvSpPr>
          <p:nvPr>
            <p:ph type="body" idx="11"/>
          </p:nvPr>
        </p:nvSpPr>
        <p:spPr>
          <a:xfrm>
            <a:off x="441707" y="4442630"/>
            <a:ext cx="6873493" cy="1500717"/>
          </a:xfrm>
        </p:spPr>
        <p:txBody>
          <a:bodyPr>
            <a:normAutofit/>
          </a:bodyPr>
          <a:lstStyle>
            <a:lvl1pPr marL="0" indent="0">
              <a:buNone/>
              <a:defRPr sz="2133">
                <a:solidFill>
                  <a:schemeClr val="bg1">
                    <a:lumMod val="8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8" name="Title 1">
            <a:extLst>
              <a:ext uri="{FF2B5EF4-FFF2-40B4-BE49-F238E27FC236}">
                <a16:creationId xmlns:a16="http://schemas.microsoft.com/office/drawing/2014/main" id="{086BF946-9C18-F8F4-4894-596C6AF68E53}"/>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91855777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7_Blank">
    <p:bg>
      <p:bgPr>
        <a:solidFill>
          <a:schemeClr val="accent4"/>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pic>
        <p:nvPicPr>
          <p:cNvPr id="6" name="Picture 5" descr="Dun &amp; Bradstreet wordmark logo in white">
            <a:extLst>
              <a:ext uri="{FF2B5EF4-FFF2-40B4-BE49-F238E27FC236}">
                <a16:creationId xmlns:a16="http://schemas.microsoft.com/office/drawing/2014/main" id="{77FB4770-BAA5-E741-8113-7AE231D0BFBF}"/>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7" name="Text Placeholder 2">
            <a:extLst>
              <a:ext uri="{FF2B5EF4-FFF2-40B4-BE49-F238E27FC236}">
                <a16:creationId xmlns:a16="http://schemas.microsoft.com/office/drawing/2014/main" id="{A4947D68-7BA2-70A8-83D2-19924561BA20}"/>
              </a:ext>
            </a:extLst>
          </p:cNvPr>
          <p:cNvSpPr>
            <a:spLocks noGrp="1"/>
          </p:cNvSpPr>
          <p:nvPr>
            <p:ph type="body" idx="11"/>
          </p:nvPr>
        </p:nvSpPr>
        <p:spPr>
          <a:xfrm>
            <a:off x="441707" y="4442630"/>
            <a:ext cx="6873493" cy="1500717"/>
          </a:xfrm>
        </p:spPr>
        <p:txBody>
          <a:bodyPr>
            <a:normAutofit/>
          </a:bodyPr>
          <a:lstStyle>
            <a:lvl1pPr marL="0" indent="0">
              <a:buNone/>
              <a:defRPr sz="2133">
                <a:solidFill>
                  <a:schemeClr val="bg1">
                    <a:lumMod val="8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8" name="Title 1">
            <a:extLst>
              <a:ext uri="{FF2B5EF4-FFF2-40B4-BE49-F238E27FC236}">
                <a16:creationId xmlns:a16="http://schemas.microsoft.com/office/drawing/2014/main" id="{D9DEB9F4-1B0C-B92A-85BE-C91FEF3DAD08}"/>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76157560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28_Blank">
    <p:bg>
      <p:bgPr>
        <a:solidFill>
          <a:schemeClr val="accent5"/>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pic>
        <p:nvPicPr>
          <p:cNvPr id="6" name="Picture 5" descr="Dun &amp; Bradstreet wordmark logo in white">
            <a:extLst>
              <a:ext uri="{FF2B5EF4-FFF2-40B4-BE49-F238E27FC236}">
                <a16:creationId xmlns:a16="http://schemas.microsoft.com/office/drawing/2014/main" id="{FE50A1B1-89EC-1448-BFE1-4F7548459F3D}"/>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7" name="Text Placeholder 2">
            <a:extLst>
              <a:ext uri="{FF2B5EF4-FFF2-40B4-BE49-F238E27FC236}">
                <a16:creationId xmlns:a16="http://schemas.microsoft.com/office/drawing/2014/main" id="{1AA284C0-4094-86D4-F886-1EEB916BB45F}"/>
              </a:ext>
            </a:extLst>
          </p:cNvPr>
          <p:cNvSpPr>
            <a:spLocks noGrp="1"/>
          </p:cNvSpPr>
          <p:nvPr>
            <p:ph type="body" idx="11"/>
          </p:nvPr>
        </p:nvSpPr>
        <p:spPr>
          <a:xfrm>
            <a:off x="441707" y="4442630"/>
            <a:ext cx="6873493" cy="1500717"/>
          </a:xfrm>
        </p:spPr>
        <p:txBody>
          <a:bodyPr>
            <a:normAutofit/>
          </a:bodyPr>
          <a:lstStyle>
            <a:lvl1pPr marL="0" indent="0">
              <a:buNone/>
              <a:defRPr sz="2133">
                <a:solidFill>
                  <a:schemeClr val="bg1">
                    <a:lumMod val="8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8" name="Title 1">
            <a:extLst>
              <a:ext uri="{FF2B5EF4-FFF2-40B4-BE49-F238E27FC236}">
                <a16:creationId xmlns:a16="http://schemas.microsoft.com/office/drawing/2014/main" id="{DA4E7370-328C-B6E3-AC33-E529208968A1}"/>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2306429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29_Blank">
    <p:bg>
      <p:bgPr>
        <a:solidFill>
          <a:schemeClr val="accent6"/>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D11EC23-5F86-054D-B420-7CCF9045FAD0}"/>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pic>
        <p:nvPicPr>
          <p:cNvPr id="6" name="Picture 5" descr="Dun &amp; Bradstreet wordmark logo in white">
            <a:extLst>
              <a:ext uri="{FF2B5EF4-FFF2-40B4-BE49-F238E27FC236}">
                <a16:creationId xmlns:a16="http://schemas.microsoft.com/office/drawing/2014/main" id="{590BBD96-5E0B-A048-849A-584F49F505C9}"/>
              </a:ext>
            </a:extLst>
          </p:cNvPr>
          <p:cNvPicPr>
            <a:picLocks noChangeAspect="1"/>
          </p:cNvPicPr>
          <p:nvPr userDrawn="1"/>
        </p:nvPicPr>
        <p:blipFill>
          <a:blip r:embed="rId2"/>
          <a:stretch>
            <a:fillRect/>
          </a:stretch>
        </p:blipFill>
        <p:spPr>
          <a:xfrm>
            <a:off x="555499" y="425931"/>
            <a:ext cx="1947925" cy="287236"/>
          </a:xfrm>
          <a:prstGeom prst="rect">
            <a:avLst/>
          </a:prstGeom>
        </p:spPr>
      </p:pic>
      <p:sp>
        <p:nvSpPr>
          <p:cNvPr id="7" name="Text Placeholder 2">
            <a:extLst>
              <a:ext uri="{FF2B5EF4-FFF2-40B4-BE49-F238E27FC236}">
                <a16:creationId xmlns:a16="http://schemas.microsoft.com/office/drawing/2014/main" id="{4E28C8FF-FD1A-6750-73E4-00DD3ABD2D0E}"/>
              </a:ext>
            </a:extLst>
          </p:cNvPr>
          <p:cNvSpPr>
            <a:spLocks noGrp="1"/>
          </p:cNvSpPr>
          <p:nvPr>
            <p:ph type="body" idx="11"/>
          </p:nvPr>
        </p:nvSpPr>
        <p:spPr>
          <a:xfrm>
            <a:off x="441707" y="4442630"/>
            <a:ext cx="6873493" cy="1500717"/>
          </a:xfrm>
        </p:spPr>
        <p:txBody>
          <a:bodyPr>
            <a:normAutofit/>
          </a:bodyPr>
          <a:lstStyle>
            <a:lvl1pPr marL="0" indent="0">
              <a:buNone/>
              <a:defRPr sz="2133">
                <a:solidFill>
                  <a:schemeClr val="bg1">
                    <a:lumMod val="8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8" name="Title 1">
            <a:extLst>
              <a:ext uri="{FF2B5EF4-FFF2-40B4-BE49-F238E27FC236}">
                <a16:creationId xmlns:a16="http://schemas.microsoft.com/office/drawing/2014/main" id="{11791C49-4A77-A8F0-2365-17D2A242AF4D}"/>
              </a:ext>
            </a:extLst>
          </p:cNvPr>
          <p:cNvSpPr>
            <a:spLocks noGrp="1"/>
          </p:cNvSpPr>
          <p:nvPr>
            <p:ph type="title"/>
          </p:nvPr>
        </p:nvSpPr>
        <p:spPr>
          <a:xfrm>
            <a:off x="441707" y="2552192"/>
            <a:ext cx="6873493" cy="1865037"/>
          </a:xfrm>
          <a:prstGeom prst="rect">
            <a:avLst/>
          </a:prstGeom>
        </p:spPr>
        <p:txBody>
          <a:bodyPr anchor="b">
            <a:normAutofit/>
          </a:bodyPr>
          <a:lstStyle>
            <a:lvl1pPr>
              <a:defRPr sz="3733">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54035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8" name="Picture Placeholder 4">
            <a:extLst>
              <a:ext uri="{FF2B5EF4-FFF2-40B4-BE49-F238E27FC236}">
                <a16:creationId xmlns:a16="http://schemas.microsoft.com/office/drawing/2014/main" id="{54DD246A-8383-454C-B6B1-1D159AACE31E}"/>
              </a:ext>
            </a:extLst>
          </p:cNvPr>
          <p:cNvSpPr>
            <a:spLocks noGrp="1"/>
          </p:cNvSpPr>
          <p:nvPr>
            <p:ph type="pic" sz="quarter" idx="10"/>
          </p:nvPr>
        </p:nvSpPr>
        <p:spPr>
          <a:xfrm>
            <a:off x="7519669" y="-292101"/>
            <a:ext cx="7680960" cy="7680960"/>
          </a:xfrm>
          <a:prstGeom prst="ellipse">
            <a:avLst/>
          </a:prstGeom>
        </p:spPr>
        <p:txBody>
          <a:bodyPr/>
          <a:lstStyle/>
          <a:p>
            <a:r>
              <a:rPr lang="en-US"/>
              <a:t>Click icon to add picture</a:t>
            </a:r>
          </a:p>
        </p:txBody>
      </p:sp>
      <p:sp>
        <p:nvSpPr>
          <p:cNvPr id="10" name="Text Placeholder 2">
            <a:extLst>
              <a:ext uri="{FF2B5EF4-FFF2-40B4-BE49-F238E27FC236}">
                <a16:creationId xmlns:a16="http://schemas.microsoft.com/office/drawing/2014/main" id="{D00204F8-64D1-6246-8F23-6A012A9D1E2E}"/>
              </a:ext>
            </a:extLst>
          </p:cNvPr>
          <p:cNvSpPr>
            <a:spLocks noGrp="1"/>
          </p:cNvSpPr>
          <p:nvPr>
            <p:ph type="body" idx="1" hasCustomPrompt="1"/>
          </p:nvPr>
        </p:nvSpPr>
        <p:spPr>
          <a:xfrm>
            <a:off x="701803" y="4361347"/>
            <a:ext cx="6369557" cy="1079563"/>
          </a:xfrm>
          <a:prstGeom prst="rect">
            <a:avLst/>
          </a:prstGeom>
        </p:spPr>
        <p:txBody>
          <a:bodyPr/>
          <a:lstStyle>
            <a:lvl1pPr marL="0" indent="0">
              <a:buNone/>
              <a:defRPr sz="2133">
                <a:solidFill>
                  <a:srgbClr val="818487"/>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1" name="Title 1">
            <a:extLst>
              <a:ext uri="{FF2B5EF4-FFF2-40B4-BE49-F238E27FC236}">
                <a16:creationId xmlns:a16="http://schemas.microsoft.com/office/drawing/2014/main" id="{1B2D8AA3-52BC-D349-8657-34FC55A4F63C}"/>
              </a:ext>
            </a:extLst>
          </p:cNvPr>
          <p:cNvSpPr>
            <a:spLocks noGrp="1"/>
          </p:cNvSpPr>
          <p:nvPr>
            <p:ph type="title"/>
          </p:nvPr>
        </p:nvSpPr>
        <p:spPr>
          <a:xfrm>
            <a:off x="701803" y="2397788"/>
            <a:ext cx="6369557" cy="1810109"/>
          </a:xfrm>
          <a:prstGeom prst="rect">
            <a:avLst/>
          </a:prstGeom>
        </p:spPr>
        <p:txBody>
          <a:bodyPr anchor="b">
            <a:normAutofit/>
          </a:bodyPr>
          <a:lstStyle>
            <a:lvl1pPr>
              <a:defRPr sz="3733">
                <a:solidFill>
                  <a:schemeClr val="tx2"/>
                </a:solidFill>
              </a:defRPr>
            </a:lvl1p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C86E0071-A3D1-DC45-AF7D-7B5BF5392321}"/>
              </a:ext>
            </a:extLst>
          </p:cNvPr>
          <p:cNvSpPr>
            <a:spLocks noGrp="1"/>
          </p:cNvSpPr>
          <p:nvPr>
            <p:ph type="body" idx="11" hasCustomPrompt="1"/>
          </p:nvPr>
        </p:nvSpPr>
        <p:spPr>
          <a:xfrm>
            <a:off x="701803" y="5558220"/>
            <a:ext cx="6369557" cy="421411"/>
          </a:xfrm>
          <a:prstGeom prst="rect">
            <a:avLst/>
          </a:prstGeom>
        </p:spPr>
        <p:txBody>
          <a:bodyPr>
            <a:normAutofit/>
          </a:bodyPr>
          <a:lstStyle>
            <a:lvl1pPr marL="0" indent="0">
              <a:buNone/>
              <a:defRPr sz="1200" spc="133" baseline="0">
                <a:solidFill>
                  <a:srgbClr val="A4A9AD"/>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pic>
        <p:nvPicPr>
          <p:cNvPr id="7" name="Picture 6" descr="Dun &amp; Bradstreet wordmark logo in full color of dark blue and light blue">
            <a:extLst>
              <a:ext uri="{FF2B5EF4-FFF2-40B4-BE49-F238E27FC236}">
                <a16:creationId xmlns:a16="http://schemas.microsoft.com/office/drawing/2014/main" id="{C27833C9-CACD-C11E-E609-10D65C81197F}"/>
              </a:ext>
            </a:extLst>
          </p:cNvPr>
          <p:cNvPicPr>
            <a:picLocks noChangeAspect="1"/>
          </p:cNvPicPr>
          <p:nvPr userDrawn="1"/>
        </p:nvPicPr>
        <p:blipFill>
          <a:blip r:embed="rId2"/>
          <a:stretch>
            <a:fillRect/>
          </a:stretch>
        </p:blipFill>
        <p:spPr>
          <a:xfrm>
            <a:off x="831852" y="1794109"/>
            <a:ext cx="3381749" cy="489879"/>
          </a:xfrm>
          <a:prstGeom prst="rect">
            <a:avLst/>
          </a:prstGeom>
        </p:spPr>
      </p:pic>
    </p:spTree>
    <p:extLst>
      <p:ext uri="{BB962C8B-B14F-4D97-AF65-F5344CB8AC3E}">
        <p14:creationId xmlns:p14="http://schemas.microsoft.com/office/powerpoint/2010/main" val="338300870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3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2" name="Rectangle 1">
            <a:extLst>
              <a:ext uri="{FF2B5EF4-FFF2-40B4-BE49-F238E27FC236}">
                <a16:creationId xmlns:a16="http://schemas.microsoft.com/office/drawing/2014/main" id="{D8A2B5FC-0F53-9843-BDF8-DA0196797920}"/>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descr="Dun &amp; Bradstreet wordmark logo in full color of dark blue and light blue">
            <a:extLst>
              <a:ext uri="{FF2B5EF4-FFF2-40B4-BE49-F238E27FC236}">
                <a16:creationId xmlns:a16="http://schemas.microsoft.com/office/drawing/2014/main" id="{6B1F5B65-6B59-9544-B409-EEBB5B759A00}"/>
              </a:ext>
            </a:extLst>
          </p:cNvPr>
          <p:cNvPicPr>
            <a:picLocks noChangeAspect="1"/>
          </p:cNvPicPr>
          <p:nvPr userDrawn="1"/>
        </p:nvPicPr>
        <p:blipFill>
          <a:blip r:embed="rId2"/>
          <a:stretch>
            <a:fillRect/>
          </a:stretch>
        </p:blipFill>
        <p:spPr>
          <a:xfrm>
            <a:off x="861678" y="428629"/>
            <a:ext cx="1947925" cy="282176"/>
          </a:xfrm>
          <a:prstGeom prst="rect">
            <a:avLst/>
          </a:prstGeom>
        </p:spPr>
      </p:pic>
      <p:sp>
        <p:nvSpPr>
          <p:cNvPr id="10" name="Title 1">
            <a:extLst>
              <a:ext uri="{FF2B5EF4-FFF2-40B4-BE49-F238E27FC236}">
                <a16:creationId xmlns:a16="http://schemas.microsoft.com/office/drawing/2014/main" id="{2C909A45-FBAF-9244-ACBC-802AEEFDB761}"/>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tx2"/>
                </a:solidFill>
                <a:latin typeface="Avenir Next LT Pro Demi" panose="020B0504020202020204" pitchFamily="34" charset="77"/>
              </a:defRPr>
            </a:lvl1pPr>
          </a:lstStyle>
          <a:p>
            <a:r>
              <a:rPr lang="en-US"/>
              <a:t>Click to edit Master title style</a:t>
            </a:r>
            <a:endParaRPr lang="en-US" dirty="0"/>
          </a:p>
        </p:txBody>
      </p:sp>
      <p:sp>
        <p:nvSpPr>
          <p:cNvPr id="3" name="Footer Placeholder 2">
            <a:extLst>
              <a:ext uri="{FF2B5EF4-FFF2-40B4-BE49-F238E27FC236}">
                <a16:creationId xmlns:a16="http://schemas.microsoft.com/office/drawing/2014/main" id="{64673FF3-1EF0-6E5E-6A7B-F9966CE0272F}"/>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023978B1-98AA-5D2F-60DE-A2EE4DA5E6B1}"/>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140497771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4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descr="Dun &amp; Bradstreet wordmark logo in white">
            <a:extLst>
              <a:ext uri="{FF2B5EF4-FFF2-40B4-BE49-F238E27FC236}">
                <a16:creationId xmlns:a16="http://schemas.microsoft.com/office/drawing/2014/main" id="{4734B640-DBD8-044B-8EC9-C35B914098C1}"/>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0" name="Rectangle 9">
            <a:extLst>
              <a:ext uri="{FF2B5EF4-FFF2-40B4-BE49-F238E27FC236}">
                <a16:creationId xmlns:a16="http://schemas.microsoft.com/office/drawing/2014/main" id="{AF7A7B21-7CB1-B249-B9D7-C6043986C81D}"/>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Title 1">
            <a:extLst>
              <a:ext uri="{FF2B5EF4-FFF2-40B4-BE49-F238E27FC236}">
                <a16:creationId xmlns:a16="http://schemas.microsoft.com/office/drawing/2014/main" id="{B3746D0A-F859-A74A-A6A1-2098A038E24D}"/>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D68276D7-71E3-8355-347F-E11F1EE3A09A}"/>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4545716C-4E59-C43D-872C-0B52A849D36A}"/>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402190108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5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bg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descr="Dun &amp; Bradstreet wordmark logo in white">
            <a:extLst>
              <a:ext uri="{FF2B5EF4-FFF2-40B4-BE49-F238E27FC236}">
                <a16:creationId xmlns:a16="http://schemas.microsoft.com/office/drawing/2014/main" id="{20E7F5CD-0906-2E4B-A696-B9320C96A972}"/>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4" name="Rectangle 13">
            <a:extLst>
              <a:ext uri="{FF2B5EF4-FFF2-40B4-BE49-F238E27FC236}">
                <a16:creationId xmlns:a16="http://schemas.microsoft.com/office/drawing/2014/main" id="{C62DD1DA-2957-534F-B9B4-460C9B64F273}"/>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Title 1">
            <a:extLst>
              <a:ext uri="{FF2B5EF4-FFF2-40B4-BE49-F238E27FC236}">
                <a16:creationId xmlns:a16="http://schemas.microsoft.com/office/drawing/2014/main" id="{7CFDA6B0-A722-934A-96D9-E299AE78D0FE}"/>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867C696B-5189-2718-55C8-06C339D343D3}"/>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7E8CC209-E46E-16BE-A70F-D10B663AC1C2}"/>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146522928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6_Blank">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accent1"/>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pic>
        <p:nvPicPr>
          <p:cNvPr id="9" name="Picture 8" descr="Dun &amp; Bradstreet wordmark logo in white">
            <a:extLst>
              <a:ext uri="{FF2B5EF4-FFF2-40B4-BE49-F238E27FC236}">
                <a16:creationId xmlns:a16="http://schemas.microsoft.com/office/drawing/2014/main" id="{62DF7749-13CF-174D-8718-00B34BD78151}"/>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5" name="Rectangle 14">
            <a:extLst>
              <a:ext uri="{FF2B5EF4-FFF2-40B4-BE49-F238E27FC236}">
                <a16:creationId xmlns:a16="http://schemas.microsoft.com/office/drawing/2014/main" id="{54786041-E065-0147-8EEB-BD2D196F589D}"/>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rgbClr val="005F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Title 1">
            <a:extLst>
              <a:ext uri="{FF2B5EF4-FFF2-40B4-BE49-F238E27FC236}">
                <a16:creationId xmlns:a16="http://schemas.microsoft.com/office/drawing/2014/main" id="{E430BFB1-858E-E348-80F7-A8781A36528D}"/>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80B496D5-5C32-B308-B4D0-DD31D85A9EE7}"/>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7C57AEA0-2793-1C78-DC61-2586952249AD}"/>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1530935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7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descr="Dun &amp; Bradstreet wordmark logo in white">
            <a:extLst>
              <a:ext uri="{FF2B5EF4-FFF2-40B4-BE49-F238E27FC236}">
                <a16:creationId xmlns:a16="http://schemas.microsoft.com/office/drawing/2014/main" id="{054C1F16-C10D-5944-A99A-D3CBF1053A22}"/>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3" name="Rectangle 12">
            <a:extLst>
              <a:ext uri="{FF2B5EF4-FFF2-40B4-BE49-F238E27FC236}">
                <a16:creationId xmlns:a16="http://schemas.microsoft.com/office/drawing/2014/main" id="{6BE1600C-8483-D642-8C8F-F1593326812D}"/>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rgbClr val="026A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itle 1">
            <a:extLst>
              <a:ext uri="{FF2B5EF4-FFF2-40B4-BE49-F238E27FC236}">
                <a16:creationId xmlns:a16="http://schemas.microsoft.com/office/drawing/2014/main" id="{AE66C5C5-442A-504A-A6A0-FA10A51261B7}"/>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0F65FF2B-BDED-E9BD-459C-51F8988E5034}"/>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0619FE42-61DC-B920-1071-1A868A9ACBE6}"/>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159384664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8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accent3"/>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descr="Dun &amp; Bradstreet wordmark logo in white">
            <a:extLst>
              <a:ext uri="{FF2B5EF4-FFF2-40B4-BE49-F238E27FC236}">
                <a16:creationId xmlns:a16="http://schemas.microsoft.com/office/drawing/2014/main" id="{E2DA8044-CF1B-CF4E-B22D-6DFFD2430851}"/>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6" name="Rectangle 15">
            <a:extLst>
              <a:ext uri="{FF2B5EF4-FFF2-40B4-BE49-F238E27FC236}">
                <a16:creationId xmlns:a16="http://schemas.microsoft.com/office/drawing/2014/main" id="{959868F0-2D65-744A-BE79-3FBF07FBE3A1}"/>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rgbClr val="BE4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itle 1">
            <a:extLst>
              <a:ext uri="{FF2B5EF4-FFF2-40B4-BE49-F238E27FC236}">
                <a16:creationId xmlns:a16="http://schemas.microsoft.com/office/drawing/2014/main" id="{E8A57797-3914-E54C-A29D-B02E5C7330B6}"/>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DB2C70DB-8D97-9898-FBBE-F2E594AD4ED9}"/>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17BBA9A9-DCC4-47C3-948A-83A6E5AD350B}"/>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212817827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9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accent4"/>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Picture 9" descr="Dun &amp; Bradstreet wordmark logo in white">
            <a:extLst>
              <a:ext uri="{FF2B5EF4-FFF2-40B4-BE49-F238E27FC236}">
                <a16:creationId xmlns:a16="http://schemas.microsoft.com/office/drawing/2014/main" id="{EBA0EE18-C449-CD4B-95D6-4FF24D6BC3B9}"/>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13" name="Rectangle 12">
            <a:extLst>
              <a:ext uri="{FF2B5EF4-FFF2-40B4-BE49-F238E27FC236}">
                <a16:creationId xmlns:a16="http://schemas.microsoft.com/office/drawing/2014/main" id="{A8A827FC-23BC-5640-9959-86948206DDB8}"/>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rgbClr val="9B32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itle 1">
            <a:extLst>
              <a:ext uri="{FF2B5EF4-FFF2-40B4-BE49-F238E27FC236}">
                <a16:creationId xmlns:a16="http://schemas.microsoft.com/office/drawing/2014/main" id="{1C492A40-3E32-B54C-A5DC-051322E25DC6}"/>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B986961F-1054-9405-D34D-0D3251FAC69D}"/>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5B07BB09-BE14-CED6-A770-A31D7C78AFAD}"/>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427700474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0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accent5"/>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Rectangle 9">
            <a:extLst>
              <a:ext uri="{FF2B5EF4-FFF2-40B4-BE49-F238E27FC236}">
                <a16:creationId xmlns:a16="http://schemas.microsoft.com/office/drawing/2014/main" id="{793EBA62-CD63-5B43-8F98-DA0A0C01A622}"/>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rgbClr val="893B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descr="Dun &amp; Bradstreet wordmark logo in white">
            <a:extLst>
              <a:ext uri="{FF2B5EF4-FFF2-40B4-BE49-F238E27FC236}">
                <a16:creationId xmlns:a16="http://schemas.microsoft.com/office/drawing/2014/main" id="{AF6FE286-7503-E54C-962F-59B332EF74EE}"/>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9" name="Title 1">
            <a:extLst>
              <a:ext uri="{FF2B5EF4-FFF2-40B4-BE49-F238E27FC236}">
                <a16:creationId xmlns:a16="http://schemas.microsoft.com/office/drawing/2014/main" id="{7B4DE95F-10C4-324D-A6F5-662C5A43B05B}"/>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C2D8EBE5-278A-E6FF-8D4C-0B6786D9B2B2}"/>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E79BE479-EBE1-1937-4A0E-D77A2D5828F4}"/>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344475161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21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 uri="{C183D7F6-B498-43B3-948B-1728B52AA6E4}">
                <adec:decorative xmlns:adec="http://schemas.microsoft.com/office/drawing/2017/decorative" val="1"/>
              </a:ext>
            </a:extLst>
          </p:cNvPr>
          <p:cNvSpPr/>
          <p:nvPr userDrawn="1"/>
        </p:nvSpPr>
        <p:spPr>
          <a:xfrm>
            <a:off x="1" y="0"/>
            <a:ext cx="3712396" cy="6858000"/>
          </a:xfrm>
          <a:prstGeom prst="rect">
            <a:avLst/>
          </a:prstGeom>
          <a:solidFill>
            <a:schemeClr val="accent6"/>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73867958-28AE-BA4E-9DAF-7989FDD0AB95}"/>
              </a:ext>
            </a:extLst>
          </p:cNvPr>
          <p:cNvSpPr>
            <a:spLocks noGrp="1"/>
          </p:cNvSpPr>
          <p:nvPr>
            <p:ph sz="half" idx="1"/>
          </p:nvPr>
        </p:nvSpPr>
        <p:spPr>
          <a:xfrm>
            <a:off x="4154102" y="1058489"/>
            <a:ext cx="7596191" cy="4736137"/>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Rectangle 9">
            <a:extLst>
              <a:ext uri="{FF2B5EF4-FFF2-40B4-BE49-F238E27FC236}">
                <a16:creationId xmlns:a16="http://schemas.microsoft.com/office/drawing/2014/main" id="{CDDE2D30-D09D-1948-9533-F5F3FF69ED2C}"/>
              </a:ext>
              <a:ext uri="{C183D7F6-B498-43B3-948B-1728B52AA6E4}">
                <adec:decorative xmlns:adec="http://schemas.microsoft.com/office/drawing/2017/decorative" val="1"/>
              </a:ext>
            </a:extLst>
          </p:cNvPr>
          <p:cNvSpPr/>
          <p:nvPr userDrawn="1"/>
        </p:nvSpPr>
        <p:spPr>
          <a:xfrm>
            <a:off x="441706" y="6165773"/>
            <a:ext cx="2836331" cy="160521"/>
          </a:xfrm>
          <a:prstGeom prst="rect">
            <a:avLst/>
          </a:prstGeom>
          <a:solidFill>
            <a:srgbClr val="642E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descr="Dun &amp; Bradstreet wordmark logo in white">
            <a:extLst>
              <a:ext uri="{FF2B5EF4-FFF2-40B4-BE49-F238E27FC236}">
                <a16:creationId xmlns:a16="http://schemas.microsoft.com/office/drawing/2014/main" id="{03472E25-71C0-2A43-B8BD-3ACB8CE6D028}"/>
              </a:ext>
            </a:extLst>
          </p:cNvPr>
          <p:cNvPicPr>
            <a:picLocks noChangeAspect="1"/>
          </p:cNvPicPr>
          <p:nvPr userDrawn="1"/>
        </p:nvPicPr>
        <p:blipFill>
          <a:blip r:embed="rId2"/>
          <a:stretch>
            <a:fillRect/>
          </a:stretch>
        </p:blipFill>
        <p:spPr>
          <a:xfrm>
            <a:off x="861678" y="425931"/>
            <a:ext cx="1947925" cy="287236"/>
          </a:xfrm>
          <a:prstGeom prst="rect">
            <a:avLst/>
          </a:prstGeom>
        </p:spPr>
      </p:pic>
      <p:sp>
        <p:nvSpPr>
          <p:cNvPr id="9" name="Title 1">
            <a:extLst>
              <a:ext uri="{FF2B5EF4-FFF2-40B4-BE49-F238E27FC236}">
                <a16:creationId xmlns:a16="http://schemas.microsoft.com/office/drawing/2014/main" id="{B8C746D4-B35A-1349-A3CF-1C7789033B59}"/>
              </a:ext>
            </a:extLst>
          </p:cNvPr>
          <p:cNvSpPr>
            <a:spLocks noGrp="1"/>
          </p:cNvSpPr>
          <p:nvPr>
            <p:ph type="title"/>
          </p:nvPr>
        </p:nvSpPr>
        <p:spPr>
          <a:xfrm>
            <a:off x="377219" y="3137043"/>
            <a:ext cx="2916844" cy="2798019"/>
          </a:xfrm>
          <a:prstGeom prst="rect">
            <a:avLst/>
          </a:prstGeom>
        </p:spPr>
        <p:txBody>
          <a:bodyPr anchor="b">
            <a:noAutofit/>
          </a:bodyPr>
          <a:lstStyle>
            <a:lvl1pPr>
              <a:lnSpc>
                <a:spcPct val="80000"/>
              </a:lnSpc>
              <a:defRPr sz="3733" b="1" i="0">
                <a:solidFill>
                  <a:schemeClr val="bg1"/>
                </a:solidFill>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5A9E6FC0-1885-AF4E-9B83-EE77EB4EB4EA}"/>
              </a:ext>
            </a:extLst>
          </p:cNvPr>
          <p:cNvSpPr>
            <a:spLocks noGrp="1"/>
          </p:cNvSpPr>
          <p:nvPr>
            <p:ph type="ftr" sz="quarter" idx="10"/>
          </p:nvPr>
        </p:nvSpPr>
        <p:spPr/>
        <p:txBody>
          <a:bodyPr/>
          <a:lstStyle/>
          <a:p>
            <a:endParaRPr lang="en-US" dirty="0"/>
          </a:p>
        </p:txBody>
      </p:sp>
      <p:sp>
        <p:nvSpPr>
          <p:cNvPr id="11" name="TextBox 10">
            <a:extLst>
              <a:ext uri="{FF2B5EF4-FFF2-40B4-BE49-F238E27FC236}">
                <a16:creationId xmlns:a16="http://schemas.microsoft.com/office/drawing/2014/main" id="{D471C095-BFCB-D386-D087-961B4246352A}"/>
              </a:ext>
            </a:extLst>
          </p:cNvPr>
          <p:cNvSpPr txBox="1"/>
          <p:nvPr userDrawn="1"/>
        </p:nvSpPr>
        <p:spPr>
          <a:xfrm>
            <a:off x="11151169" y="6215610"/>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bg2"/>
                </a:solidFill>
                <a:latin typeface="Avenir Next LT Pro Demi" panose="020B0504020202020204" pitchFamily="34" charset="77"/>
              </a:rPr>
              <a:pPr algn="ctr" defTabSz="1219170"/>
              <a:t>‹#›</a:t>
            </a:fld>
            <a:endParaRPr lang="en-US" sz="1067" b="1" dirty="0">
              <a:solidFill>
                <a:schemeClr val="bg2"/>
              </a:solidFill>
              <a:latin typeface="Avenir Next LT Pro Demi" panose="020B0504020202020204" pitchFamily="34" charset="77"/>
            </a:endParaRPr>
          </a:p>
        </p:txBody>
      </p:sp>
    </p:spTree>
    <p:extLst>
      <p:ext uri="{BB962C8B-B14F-4D97-AF65-F5344CB8AC3E}">
        <p14:creationId xmlns:p14="http://schemas.microsoft.com/office/powerpoint/2010/main" val="362355649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5_Blank">
    <p:bg>
      <p:bgPr>
        <a:solidFill>
          <a:schemeClr val="tx2"/>
        </a:solidFill>
        <a:effectLst/>
      </p:bgPr>
    </p:bg>
    <p:spTree>
      <p:nvGrpSpPr>
        <p:cNvPr id="1" name=""/>
        <p:cNvGrpSpPr/>
        <p:nvPr/>
      </p:nvGrpSpPr>
      <p:grpSpPr>
        <a:xfrm>
          <a:off x="0" y="0"/>
          <a:ext cx="0" cy="0"/>
          <a:chOff x="0" y="0"/>
          <a:chExt cx="0" cy="0"/>
        </a:xfrm>
      </p:grpSpPr>
      <p:pic>
        <p:nvPicPr>
          <p:cNvPr id="8" name="Picture 7" descr="Question and Answers">
            <a:extLst>
              <a:ext uri="{FF2B5EF4-FFF2-40B4-BE49-F238E27FC236}">
                <a16:creationId xmlns:a16="http://schemas.microsoft.com/office/drawing/2014/main" id="{4B2EB6AC-F301-FD48-BFA0-7ECFBB9C2ADF}"/>
              </a:ext>
            </a:extLst>
          </p:cNvPr>
          <p:cNvPicPr>
            <a:picLocks noChangeAspect="1"/>
          </p:cNvPicPr>
          <p:nvPr userDrawn="1"/>
        </p:nvPicPr>
        <p:blipFill>
          <a:blip r:embed="rId2"/>
          <a:stretch>
            <a:fillRect/>
          </a:stretch>
        </p:blipFill>
        <p:spPr>
          <a:xfrm>
            <a:off x="2154598" y="1641856"/>
            <a:ext cx="7350964" cy="3982720"/>
          </a:xfrm>
          <a:prstGeom prst="rect">
            <a:avLst/>
          </a:prstGeom>
        </p:spPr>
      </p:pic>
    </p:spTree>
    <p:extLst>
      <p:ext uri="{BB962C8B-B14F-4D97-AF65-F5344CB8AC3E}">
        <p14:creationId xmlns:p14="http://schemas.microsoft.com/office/powerpoint/2010/main" val="770042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91F8C546-CB2D-F044-BCCF-C4C831F6F302}"/>
              </a:ext>
            </a:extLst>
          </p:cNvPr>
          <p:cNvSpPr>
            <a:spLocks noGrp="1"/>
          </p:cNvSpPr>
          <p:nvPr>
            <p:ph type="body" idx="12" hasCustomPrompt="1"/>
          </p:nvPr>
        </p:nvSpPr>
        <p:spPr>
          <a:xfrm>
            <a:off x="701803" y="4361347"/>
            <a:ext cx="6369557" cy="1079563"/>
          </a:xfrm>
          <a:prstGeom prst="rect">
            <a:avLst/>
          </a:prstGeom>
        </p:spPr>
        <p:txBody>
          <a:bodyPr>
            <a:normAutofit/>
          </a:bodyPr>
          <a:lstStyle>
            <a:lvl1pPr marL="0" indent="0">
              <a:buNone/>
              <a:defRPr sz="2133">
                <a:solidFill>
                  <a:srgbClr val="818487"/>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4" name="Text Placeholder 2">
            <a:extLst>
              <a:ext uri="{FF2B5EF4-FFF2-40B4-BE49-F238E27FC236}">
                <a16:creationId xmlns:a16="http://schemas.microsoft.com/office/drawing/2014/main" id="{43C20F7D-FDE3-A545-BE02-1CBDA30621FB}"/>
              </a:ext>
            </a:extLst>
          </p:cNvPr>
          <p:cNvSpPr>
            <a:spLocks noGrp="1"/>
          </p:cNvSpPr>
          <p:nvPr>
            <p:ph type="body" idx="13" hasCustomPrompt="1"/>
          </p:nvPr>
        </p:nvSpPr>
        <p:spPr>
          <a:xfrm>
            <a:off x="701803" y="5558220"/>
            <a:ext cx="6369557" cy="421411"/>
          </a:xfrm>
          <a:prstGeom prst="rect">
            <a:avLst/>
          </a:prstGeom>
        </p:spPr>
        <p:txBody>
          <a:bodyPr>
            <a:normAutofit/>
          </a:bodyPr>
          <a:lstStyle>
            <a:lvl1pPr marL="0" indent="0">
              <a:buNone/>
              <a:defRPr sz="1200" spc="133" baseline="0">
                <a:solidFill>
                  <a:srgbClr val="A4A9AD"/>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sp>
        <p:nvSpPr>
          <p:cNvPr id="15" name="Title 1">
            <a:extLst>
              <a:ext uri="{FF2B5EF4-FFF2-40B4-BE49-F238E27FC236}">
                <a16:creationId xmlns:a16="http://schemas.microsoft.com/office/drawing/2014/main" id="{158E474E-F435-EA45-838D-CE94C3B34EA9}"/>
              </a:ext>
            </a:extLst>
          </p:cNvPr>
          <p:cNvSpPr>
            <a:spLocks noGrp="1"/>
          </p:cNvSpPr>
          <p:nvPr>
            <p:ph type="title"/>
          </p:nvPr>
        </p:nvSpPr>
        <p:spPr>
          <a:xfrm>
            <a:off x="701803" y="2397788"/>
            <a:ext cx="6369557" cy="1810109"/>
          </a:xfrm>
          <a:prstGeom prst="rect">
            <a:avLst/>
          </a:prstGeom>
        </p:spPr>
        <p:txBody>
          <a:bodyPr anchor="b">
            <a:normAutofit/>
          </a:bodyPr>
          <a:lstStyle>
            <a:lvl1pPr>
              <a:defRPr sz="3733">
                <a:solidFill>
                  <a:schemeClr val="tx2"/>
                </a:solidFill>
              </a:defRPr>
            </a:lvl1pPr>
          </a:lstStyle>
          <a:p>
            <a:r>
              <a:rPr lang="en-US"/>
              <a:t>Click to edit Master title style</a:t>
            </a:r>
            <a:endParaRPr lang="en-US" dirty="0"/>
          </a:p>
        </p:txBody>
      </p:sp>
      <p:pic>
        <p:nvPicPr>
          <p:cNvPr id="6" name="Picture 5" descr="Dun &amp; Bradstreet wordmark logo in full color of dark blue and light blue">
            <a:extLst>
              <a:ext uri="{FF2B5EF4-FFF2-40B4-BE49-F238E27FC236}">
                <a16:creationId xmlns:a16="http://schemas.microsoft.com/office/drawing/2014/main" id="{0DDBE749-C65F-BDCE-DD86-74B0D1819B1C}"/>
              </a:ext>
            </a:extLst>
          </p:cNvPr>
          <p:cNvPicPr>
            <a:picLocks noChangeAspect="1"/>
          </p:cNvPicPr>
          <p:nvPr userDrawn="1"/>
        </p:nvPicPr>
        <p:blipFill>
          <a:blip r:embed="rId2"/>
          <a:stretch>
            <a:fillRect/>
          </a:stretch>
        </p:blipFill>
        <p:spPr>
          <a:xfrm>
            <a:off x="831852" y="1794109"/>
            <a:ext cx="3381749" cy="489879"/>
          </a:xfrm>
          <a:prstGeom prst="rect">
            <a:avLst/>
          </a:prstGeom>
        </p:spPr>
      </p:pic>
    </p:spTree>
    <p:extLst>
      <p:ext uri="{BB962C8B-B14F-4D97-AF65-F5344CB8AC3E}">
        <p14:creationId xmlns:p14="http://schemas.microsoft.com/office/powerpoint/2010/main" val="111690788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6_Blank">
    <p:bg>
      <p:bgPr>
        <a:solidFill>
          <a:schemeClr val="bg2"/>
        </a:solidFill>
        <a:effectLst/>
      </p:bgPr>
    </p:bg>
    <p:spTree>
      <p:nvGrpSpPr>
        <p:cNvPr id="1" name=""/>
        <p:cNvGrpSpPr/>
        <p:nvPr/>
      </p:nvGrpSpPr>
      <p:grpSpPr>
        <a:xfrm>
          <a:off x="0" y="0"/>
          <a:ext cx="0" cy="0"/>
          <a:chOff x="0" y="0"/>
          <a:chExt cx="0" cy="0"/>
        </a:xfrm>
      </p:grpSpPr>
      <p:pic>
        <p:nvPicPr>
          <p:cNvPr id="3" name="Picture 2" descr="Question and Answers">
            <a:extLst>
              <a:ext uri="{FF2B5EF4-FFF2-40B4-BE49-F238E27FC236}">
                <a16:creationId xmlns:a16="http://schemas.microsoft.com/office/drawing/2014/main" id="{6E874B94-2737-764F-BC5A-2D9A81AA9756}"/>
              </a:ext>
            </a:extLst>
          </p:cNvPr>
          <p:cNvPicPr>
            <a:picLocks noChangeAspect="1"/>
          </p:cNvPicPr>
          <p:nvPr userDrawn="1"/>
        </p:nvPicPr>
        <p:blipFill>
          <a:blip r:embed="rId2"/>
          <a:stretch>
            <a:fillRect/>
          </a:stretch>
        </p:blipFill>
        <p:spPr>
          <a:xfrm>
            <a:off x="2154598" y="1641856"/>
            <a:ext cx="7350964" cy="3982720"/>
          </a:xfrm>
          <a:prstGeom prst="rect">
            <a:avLst/>
          </a:prstGeom>
        </p:spPr>
      </p:pic>
    </p:spTree>
    <p:extLst>
      <p:ext uri="{BB962C8B-B14F-4D97-AF65-F5344CB8AC3E}">
        <p14:creationId xmlns:p14="http://schemas.microsoft.com/office/powerpoint/2010/main" val="204686826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16178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A85E4C3-B5CF-B347-B13F-732BD4D34E32}"/>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Picture Placeholder 4">
            <a:extLst>
              <a:ext uri="{FF2B5EF4-FFF2-40B4-BE49-F238E27FC236}">
                <a16:creationId xmlns:a16="http://schemas.microsoft.com/office/drawing/2014/main" id="{54DD246A-8383-454C-B6B1-1D159AACE31E}"/>
              </a:ext>
            </a:extLst>
          </p:cNvPr>
          <p:cNvSpPr>
            <a:spLocks noGrp="1"/>
          </p:cNvSpPr>
          <p:nvPr>
            <p:ph type="pic" sz="quarter" idx="10"/>
          </p:nvPr>
        </p:nvSpPr>
        <p:spPr>
          <a:xfrm>
            <a:off x="7519669" y="-292101"/>
            <a:ext cx="7680960" cy="7680960"/>
          </a:xfrm>
          <a:prstGeom prst="ellipse">
            <a:avLst/>
          </a:prstGeom>
        </p:spPr>
        <p:txBody>
          <a:bodyPr/>
          <a:lstStyle/>
          <a:p>
            <a:endParaRPr lang="en-US"/>
          </a:p>
        </p:txBody>
      </p:sp>
      <p:sp>
        <p:nvSpPr>
          <p:cNvPr id="10" name="Text Placeholder 2">
            <a:extLst>
              <a:ext uri="{FF2B5EF4-FFF2-40B4-BE49-F238E27FC236}">
                <a16:creationId xmlns:a16="http://schemas.microsoft.com/office/drawing/2014/main" id="{D00204F8-64D1-6246-8F23-6A012A9D1E2E}"/>
              </a:ext>
            </a:extLst>
          </p:cNvPr>
          <p:cNvSpPr>
            <a:spLocks noGrp="1"/>
          </p:cNvSpPr>
          <p:nvPr>
            <p:ph type="body" idx="1" hasCustomPrompt="1"/>
          </p:nvPr>
        </p:nvSpPr>
        <p:spPr>
          <a:xfrm>
            <a:off x="701803" y="4361347"/>
            <a:ext cx="6369557" cy="1079563"/>
          </a:xfrm>
          <a:prstGeom prst="rect">
            <a:avLst/>
          </a:prstGeom>
        </p:spPr>
        <p:txBody>
          <a:bodyPr/>
          <a:lstStyle>
            <a:lvl1pPr marL="0" indent="0">
              <a:buNone/>
              <a:defRPr sz="2400">
                <a:solidFill>
                  <a:schemeClr val="tx1">
                    <a:lumMod val="65000"/>
                    <a:lumOff val="3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1" name="Title 1">
            <a:extLst>
              <a:ext uri="{FF2B5EF4-FFF2-40B4-BE49-F238E27FC236}">
                <a16:creationId xmlns:a16="http://schemas.microsoft.com/office/drawing/2014/main" id="{1B2D8AA3-52BC-D349-8657-34FC55A4F63C}"/>
              </a:ext>
            </a:extLst>
          </p:cNvPr>
          <p:cNvSpPr>
            <a:spLocks noGrp="1"/>
          </p:cNvSpPr>
          <p:nvPr>
            <p:ph type="title"/>
          </p:nvPr>
        </p:nvSpPr>
        <p:spPr>
          <a:xfrm>
            <a:off x="701803" y="2397788"/>
            <a:ext cx="6369557" cy="1810109"/>
          </a:xfrm>
          <a:prstGeom prst="rect">
            <a:avLst/>
          </a:prstGeom>
        </p:spPr>
        <p:txBody>
          <a:bodyPr anchor="b">
            <a:normAutofit/>
          </a:bodyPr>
          <a:lstStyle>
            <a:lvl1pPr>
              <a:defRPr sz="4800">
                <a:solidFill>
                  <a:schemeClr val="tx2"/>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C86E0071-A3D1-DC45-AF7D-7B5BF5392321}"/>
              </a:ext>
            </a:extLst>
          </p:cNvPr>
          <p:cNvSpPr>
            <a:spLocks noGrp="1"/>
          </p:cNvSpPr>
          <p:nvPr>
            <p:ph type="body" idx="11" hasCustomPrompt="1"/>
          </p:nvPr>
        </p:nvSpPr>
        <p:spPr>
          <a:xfrm>
            <a:off x="701803" y="5558220"/>
            <a:ext cx="6369557" cy="421411"/>
          </a:xfrm>
          <a:prstGeom prst="rect">
            <a:avLst/>
          </a:prstGeom>
        </p:spPr>
        <p:txBody>
          <a:bodyPr>
            <a:normAutofit/>
          </a:bodyPr>
          <a:lstStyle>
            <a:lvl1pPr marL="0" indent="0">
              <a:buNone/>
              <a:defRPr sz="1200" spc="133" baseline="0">
                <a:solidFill>
                  <a:schemeClr val="tx1">
                    <a:lumMod val="65000"/>
                    <a:lumOff val="3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pic>
        <p:nvPicPr>
          <p:cNvPr id="12" name="Picture 11">
            <a:extLst>
              <a:ext uri="{FF2B5EF4-FFF2-40B4-BE49-F238E27FC236}">
                <a16:creationId xmlns:a16="http://schemas.microsoft.com/office/drawing/2014/main" id="{94C51535-CAA4-4999-B807-DEF8D0AA3802}"/>
              </a:ext>
            </a:extLst>
          </p:cNvPr>
          <p:cNvPicPr>
            <a:picLocks noChangeAspect="1"/>
          </p:cNvPicPr>
          <p:nvPr userDrawn="1"/>
        </p:nvPicPr>
        <p:blipFill>
          <a:blip r:embed="rId2"/>
          <a:stretch>
            <a:fillRect/>
          </a:stretch>
        </p:blipFill>
        <p:spPr>
          <a:xfrm>
            <a:off x="831852" y="372561"/>
            <a:ext cx="3679189" cy="532967"/>
          </a:xfrm>
          <a:prstGeom prst="rect">
            <a:avLst/>
          </a:prstGeom>
        </p:spPr>
      </p:pic>
    </p:spTree>
    <p:extLst>
      <p:ext uri="{BB962C8B-B14F-4D97-AF65-F5344CB8AC3E}">
        <p14:creationId xmlns:p14="http://schemas.microsoft.com/office/powerpoint/2010/main" val="204579987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A85E4C3-B5CF-B347-B13F-732BD4D34E32}"/>
              </a:ext>
            </a:extLst>
          </p:cNvPr>
          <p:cNvSpPr/>
          <p:nvPr userDrawn="1"/>
        </p:nvSpPr>
        <p:spPr>
          <a:xfrm>
            <a:off x="0" y="0"/>
            <a:ext cx="12192000" cy="6858000"/>
          </a:xfrm>
          <a:prstGeom prst="rect">
            <a:avLst/>
          </a:prstGeom>
          <a:solidFill>
            <a:schemeClr val="accent2">
              <a:lumMod val="20000"/>
              <a:lumOff val="80000"/>
            </a:schemeClr>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5" name="Picture Placeholder 4">
            <a:extLst>
              <a:ext uri="{FF2B5EF4-FFF2-40B4-BE49-F238E27FC236}">
                <a16:creationId xmlns:a16="http://schemas.microsoft.com/office/drawing/2014/main" id="{EC5C0646-0D7C-CF44-A48C-1A401DBF03BD}"/>
              </a:ext>
            </a:extLst>
          </p:cNvPr>
          <p:cNvSpPr>
            <a:spLocks noGrp="1"/>
          </p:cNvSpPr>
          <p:nvPr>
            <p:ph type="pic" sz="quarter" idx="10"/>
          </p:nvPr>
        </p:nvSpPr>
        <p:spPr>
          <a:xfrm>
            <a:off x="7519669" y="-292101"/>
            <a:ext cx="7680960" cy="7680960"/>
          </a:xfrm>
          <a:prstGeom prst="ellipse">
            <a:avLst/>
          </a:prstGeom>
        </p:spPr>
        <p:txBody>
          <a:bodyPr/>
          <a:lstStyle/>
          <a:p>
            <a:endParaRPr lang="en-US"/>
          </a:p>
        </p:txBody>
      </p:sp>
      <p:sp>
        <p:nvSpPr>
          <p:cNvPr id="10" name="Text Placeholder 2">
            <a:extLst>
              <a:ext uri="{FF2B5EF4-FFF2-40B4-BE49-F238E27FC236}">
                <a16:creationId xmlns:a16="http://schemas.microsoft.com/office/drawing/2014/main" id="{7E87A932-5F77-684C-AD41-3D22B2ACE9EE}"/>
              </a:ext>
            </a:extLst>
          </p:cNvPr>
          <p:cNvSpPr>
            <a:spLocks noGrp="1"/>
          </p:cNvSpPr>
          <p:nvPr>
            <p:ph type="body" idx="1" hasCustomPrompt="1"/>
          </p:nvPr>
        </p:nvSpPr>
        <p:spPr>
          <a:xfrm>
            <a:off x="701803" y="4351101"/>
            <a:ext cx="6369557" cy="1079563"/>
          </a:xfrm>
          <a:prstGeom prst="rect">
            <a:avLst/>
          </a:prstGeom>
        </p:spPr>
        <p:txBody>
          <a:bodyPr/>
          <a:lstStyle>
            <a:lvl1pPr marL="0" indent="0">
              <a:buNone/>
              <a:defRPr sz="2400">
                <a:solidFill>
                  <a:schemeClr val="bg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1" name="Title 1">
            <a:extLst>
              <a:ext uri="{FF2B5EF4-FFF2-40B4-BE49-F238E27FC236}">
                <a16:creationId xmlns:a16="http://schemas.microsoft.com/office/drawing/2014/main" id="{14D8E819-4043-F644-BBCA-77D0A6EED971}"/>
              </a:ext>
            </a:extLst>
          </p:cNvPr>
          <p:cNvSpPr>
            <a:spLocks noGrp="1"/>
          </p:cNvSpPr>
          <p:nvPr>
            <p:ph type="title"/>
          </p:nvPr>
        </p:nvSpPr>
        <p:spPr>
          <a:xfrm>
            <a:off x="701803" y="2408034"/>
            <a:ext cx="6369557" cy="1810109"/>
          </a:xfrm>
          <a:prstGeom prst="rect">
            <a:avLst/>
          </a:prstGeom>
        </p:spPr>
        <p:txBody>
          <a:bodyPr anchor="b">
            <a:normAutofit/>
          </a:bodyPr>
          <a:lstStyle>
            <a:lvl1pPr>
              <a:defRPr sz="4800">
                <a:solidFill>
                  <a:schemeClr val="bg1"/>
                </a:solidFill>
              </a:defRPr>
            </a:lvl1pPr>
          </a:lstStyle>
          <a:p>
            <a:r>
              <a:rPr lang="en-US" dirty="0"/>
              <a:t>Click to edit Master title style</a:t>
            </a:r>
          </a:p>
        </p:txBody>
      </p:sp>
      <p:sp>
        <p:nvSpPr>
          <p:cNvPr id="7" name="Text Placeholder 2">
            <a:extLst>
              <a:ext uri="{FF2B5EF4-FFF2-40B4-BE49-F238E27FC236}">
                <a16:creationId xmlns:a16="http://schemas.microsoft.com/office/drawing/2014/main" id="{641264A1-8CB5-1843-B28F-FDD1DF278800}"/>
              </a:ext>
            </a:extLst>
          </p:cNvPr>
          <p:cNvSpPr>
            <a:spLocks noGrp="1"/>
          </p:cNvSpPr>
          <p:nvPr>
            <p:ph type="body" idx="11" hasCustomPrompt="1"/>
          </p:nvPr>
        </p:nvSpPr>
        <p:spPr>
          <a:xfrm>
            <a:off x="701803" y="5558220"/>
            <a:ext cx="6369557" cy="421411"/>
          </a:xfrm>
          <a:prstGeom prst="rect">
            <a:avLst/>
          </a:prstGeom>
        </p:spPr>
        <p:txBody>
          <a:bodyPr>
            <a:normAutofit/>
          </a:bodyPr>
          <a:lstStyle>
            <a:lvl1pPr marL="0" indent="0">
              <a:buNone/>
              <a:defRPr sz="1200" spc="133" baseline="0">
                <a:solidFill>
                  <a:schemeClr val="bg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spTree>
    <p:extLst>
      <p:ext uri="{BB962C8B-B14F-4D97-AF65-F5344CB8AC3E}">
        <p14:creationId xmlns:p14="http://schemas.microsoft.com/office/powerpoint/2010/main" val="250302763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4DE2715-1556-054E-89C9-C082E545A5A9}"/>
              </a:ext>
            </a:extLst>
          </p:cNvPr>
          <p:cNvPicPr>
            <a:picLocks noChangeAspect="1"/>
          </p:cNvPicPr>
          <p:nvPr userDrawn="1"/>
        </p:nvPicPr>
        <p:blipFill>
          <a:blip r:embed="rId2"/>
          <a:stretch>
            <a:fillRect/>
          </a:stretch>
        </p:blipFill>
        <p:spPr>
          <a:xfrm>
            <a:off x="831852" y="372561"/>
            <a:ext cx="3679189" cy="532967"/>
          </a:xfrm>
          <a:prstGeom prst="rect">
            <a:avLst/>
          </a:prstGeom>
        </p:spPr>
      </p:pic>
      <p:sp>
        <p:nvSpPr>
          <p:cNvPr id="8" name="Picture Placeholder 4">
            <a:extLst>
              <a:ext uri="{FF2B5EF4-FFF2-40B4-BE49-F238E27FC236}">
                <a16:creationId xmlns:a16="http://schemas.microsoft.com/office/drawing/2014/main" id="{54DD246A-8383-454C-B6B1-1D159AACE31E}"/>
              </a:ext>
            </a:extLst>
          </p:cNvPr>
          <p:cNvSpPr>
            <a:spLocks noGrp="1"/>
          </p:cNvSpPr>
          <p:nvPr>
            <p:ph type="pic" sz="quarter" idx="10"/>
          </p:nvPr>
        </p:nvSpPr>
        <p:spPr>
          <a:xfrm>
            <a:off x="7519669" y="-292101"/>
            <a:ext cx="7680960" cy="7680960"/>
          </a:xfrm>
          <a:prstGeom prst="ellipse">
            <a:avLst/>
          </a:prstGeom>
        </p:spPr>
        <p:txBody>
          <a:bodyPr/>
          <a:lstStyle/>
          <a:p>
            <a:endParaRPr lang="en-US"/>
          </a:p>
        </p:txBody>
      </p:sp>
      <p:sp>
        <p:nvSpPr>
          <p:cNvPr id="10" name="Text Placeholder 2">
            <a:extLst>
              <a:ext uri="{FF2B5EF4-FFF2-40B4-BE49-F238E27FC236}">
                <a16:creationId xmlns:a16="http://schemas.microsoft.com/office/drawing/2014/main" id="{D00204F8-64D1-6246-8F23-6A012A9D1E2E}"/>
              </a:ext>
            </a:extLst>
          </p:cNvPr>
          <p:cNvSpPr>
            <a:spLocks noGrp="1"/>
          </p:cNvSpPr>
          <p:nvPr>
            <p:ph type="body" idx="1" hasCustomPrompt="1"/>
          </p:nvPr>
        </p:nvSpPr>
        <p:spPr>
          <a:xfrm>
            <a:off x="701803" y="4361347"/>
            <a:ext cx="6369557" cy="1079563"/>
          </a:xfrm>
          <a:prstGeom prst="rect">
            <a:avLst/>
          </a:prstGeom>
        </p:spPr>
        <p:txBody>
          <a:bodyPr/>
          <a:lstStyle>
            <a:lvl1pPr marL="0" indent="0">
              <a:buNone/>
              <a:defRPr sz="2400">
                <a:solidFill>
                  <a:schemeClr val="tx1">
                    <a:lumMod val="65000"/>
                    <a:lumOff val="3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1" name="Title 1">
            <a:extLst>
              <a:ext uri="{FF2B5EF4-FFF2-40B4-BE49-F238E27FC236}">
                <a16:creationId xmlns:a16="http://schemas.microsoft.com/office/drawing/2014/main" id="{1B2D8AA3-52BC-D349-8657-34FC55A4F63C}"/>
              </a:ext>
            </a:extLst>
          </p:cNvPr>
          <p:cNvSpPr>
            <a:spLocks noGrp="1"/>
          </p:cNvSpPr>
          <p:nvPr>
            <p:ph type="title"/>
          </p:nvPr>
        </p:nvSpPr>
        <p:spPr>
          <a:xfrm>
            <a:off x="701803" y="2397788"/>
            <a:ext cx="6369557" cy="1810109"/>
          </a:xfrm>
          <a:prstGeom prst="rect">
            <a:avLst/>
          </a:prstGeom>
        </p:spPr>
        <p:txBody>
          <a:bodyPr anchor="b">
            <a:normAutofit/>
          </a:bodyPr>
          <a:lstStyle>
            <a:lvl1pPr>
              <a:defRPr sz="4800">
                <a:solidFill>
                  <a:schemeClr val="tx2"/>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C86E0071-A3D1-DC45-AF7D-7B5BF5392321}"/>
              </a:ext>
            </a:extLst>
          </p:cNvPr>
          <p:cNvSpPr>
            <a:spLocks noGrp="1"/>
          </p:cNvSpPr>
          <p:nvPr>
            <p:ph type="body" idx="11" hasCustomPrompt="1"/>
          </p:nvPr>
        </p:nvSpPr>
        <p:spPr>
          <a:xfrm>
            <a:off x="701803" y="5558220"/>
            <a:ext cx="6369557" cy="421411"/>
          </a:xfrm>
          <a:prstGeom prst="rect">
            <a:avLst/>
          </a:prstGeom>
        </p:spPr>
        <p:txBody>
          <a:bodyPr>
            <a:normAutofit/>
          </a:bodyPr>
          <a:lstStyle>
            <a:lvl1pPr marL="0" indent="0">
              <a:buNone/>
              <a:defRPr sz="1200" spc="133" baseline="0">
                <a:solidFill>
                  <a:schemeClr val="tx1">
                    <a:lumMod val="65000"/>
                    <a:lumOff val="3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spTree>
    <p:extLst>
      <p:ext uri="{BB962C8B-B14F-4D97-AF65-F5344CB8AC3E}">
        <p14:creationId xmlns:p14="http://schemas.microsoft.com/office/powerpoint/2010/main" val="45522952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91F8C546-CB2D-F044-BCCF-C4C831F6F302}"/>
              </a:ext>
            </a:extLst>
          </p:cNvPr>
          <p:cNvSpPr>
            <a:spLocks noGrp="1"/>
          </p:cNvSpPr>
          <p:nvPr>
            <p:ph type="body" idx="12" hasCustomPrompt="1"/>
          </p:nvPr>
        </p:nvSpPr>
        <p:spPr>
          <a:xfrm>
            <a:off x="701803" y="4361347"/>
            <a:ext cx="6369557" cy="1079563"/>
          </a:xfrm>
          <a:prstGeom prst="rect">
            <a:avLst/>
          </a:prstGeom>
        </p:spPr>
        <p:txBody>
          <a:bodyPr/>
          <a:lstStyle>
            <a:lvl1pPr marL="0" indent="0">
              <a:buNone/>
              <a:defRPr sz="2400">
                <a:solidFill>
                  <a:schemeClr val="tx1">
                    <a:lumMod val="65000"/>
                    <a:lumOff val="3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subhead style</a:t>
            </a:r>
          </a:p>
        </p:txBody>
      </p:sp>
      <p:sp>
        <p:nvSpPr>
          <p:cNvPr id="14" name="Text Placeholder 2">
            <a:extLst>
              <a:ext uri="{FF2B5EF4-FFF2-40B4-BE49-F238E27FC236}">
                <a16:creationId xmlns:a16="http://schemas.microsoft.com/office/drawing/2014/main" id="{43C20F7D-FDE3-A545-BE02-1CBDA30621FB}"/>
              </a:ext>
            </a:extLst>
          </p:cNvPr>
          <p:cNvSpPr>
            <a:spLocks noGrp="1"/>
          </p:cNvSpPr>
          <p:nvPr>
            <p:ph type="body" idx="13" hasCustomPrompt="1"/>
          </p:nvPr>
        </p:nvSpPr>
        <p:spPr>
          <a:xfrm>
            <a:off x="701803" y="5558220"/>
            <a:ext cx="6369557" cy="421411"/>
          </a:xfrm>
          <a:prstGeom prst="rect">
            <a:avLst/>
          </a:prstGeom>
        </p:spPr>
        <p:txBody>
          <a:bodyPr>
            <a:normAutofit/>
          </a:bodyPr>
          <a:lstStyle>
            <a:lvl1pPr marL="0" indent="0">
              <a:buNone/>
              <a:defRPr sz="1200" spc="133" baseline="0">
                <a:solidFill>
                  <a:schemeClr val="tx1">
                    <a:lumMod val="65000"/>
                    <a:lumOff val="3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CONFIDENTIALITY</a:t>
            </a:r>
          </a:p>
        </p:txBody>
      </p:sp>
      <p:sp>
        <p:nvSpPr>
          <p:cNvPr id="15" name="Title 1">
            <a:extLst>
              <a:ext uri="{FF2B5EF4-FFF2-40B4-BE49-F238E27FC236}">
                <a16:creationId xmlns:a16="http://schemas.microsoft.com/office/drawing/2014/main" id="{158E474E-F435-EA45-838D-CE94C3B34EA9}"/>
              </a:ext>
            </a:extLst>
          </p:cNvPr>
          <p:cNvSpPr>
            <a:spLocks noGrp="1"/>
          </p:cNvSpPr>
          <p:nvPr>
            <p:ph type="title"/>
          </p:nvPr>
        </p:nvSpPr>
        <p:spPr>
          <a:xfrm>
            <a:off x="701803" y="2397788"/>
            <a:ext cx="6369557" cy="1810109"/>
          </a:xfrm>
          <a:prstGeom prst="rect">
            <a:avLst/>
          </a:prstGeom>
        </p:spPr>
        <p:txBody>
          <a:bodyPr anchor="b">
            <a:normAutofit/>
          </a:bodyPr>
          <a:lstStyle>
            <a:lvl1pPr>
              <a:defRPr sz="4800">
                <a:solidFill>
                  <a:schemeClr val="tx2"/>
                </a:solidFill>
              </a:defRPr>
            </a:lvl1pPr>
          </a:lstStyle>
          <a:p>
            <a:r>
              <a:rPr lang="en-US" dirty="0"/>
              <a:t>Click to edit Master title style</a:t>
            </a:r>
          </a:p>
        </p:txBody>
      </p:sp>
      <p:pic>
        <p:nvPicPr>
          <p:cNvPr id="6" name="Picture 5">
            <a:extLst>
              <a:ext uri="{FF2B5EF4-FFF2-40B4-BE49-F238E27FC236}">
                <a16:creationId xmlns:a16="http://schemas.microsoft.com/office/drawing/2014/main" id="{0043BBFC-2256-4355-94EE-1282F5BFC8DA}"/>
              </a:ext>
            </a:extLst>
          </p:cNvPr>
          <p:cNvPicPr>
            <a:picLocks noChangeAspect="1"/>
          </p:cNvPicPr>
          <p:nvPr userDrawn="1"/>
        </p:nvPicPr>
        <p:blipFill>
          <a:blip r:embed="rId2"/>
          <a:stretch>
            <a:fillRect/>
          </a:stretch>
        </p:blipFill>
        <p:spPr>
          <a:xfrm>
            <a:off x="831852" y="372561"/>
            <a:ext cx="3679189" cy="532967"/>
          </a:xfrm>
          <a:prstGeom prst="rect">
            <a:avLst/>
          </a:prstGeom>
        </p:spPr>
      </p:pic>
    </p:spTree>
    <p:extLst>
      <p:ext uri="{BB962C8B-B14F-4D97-AF65-F5344CB8AC3E}">
        <p14:creationId xmlns:p14="http://schemas.microsoft.com/office/powerpoint/2010/main" val="58170990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8CFA7-A07D-9F42-9F70-E942C657F8F1}"/>
              </a:ext>
            </a:extLst>
          </p:cNvPr>
          <p:cNvSpPr>
            <a:spLocks noGrp="1"/>
          </p:cNvSpPr>
          <p:nvPr>
            <p:ph type="ctrTitle"/>
          </p:nvPr>
        </p:nvSpPr>
        <p:spPr>
          <a:xfrm>
            <a:off x="1056640" y="1122363"/>
            <a:ext cx="10078720" cy="2387600"/>
          </a:xfrm>
          <a:prstGeom prst="rect">
            <a:avLst/>
          </a:prstGeom>
        </p:spPr>
        <p:txBody>
          <a:bodyPr anchor="b">
            <a:normAutofit/>
          </a:bodyPr>
          <a:lstStyle>
            <a:lvl1pPr algn="ctr">
              <a:defRPr sz="4800"/>
            </a:lvl1pPr>
          </a:lstStyle>
          <a:p>
            <a:r>
              <a:rPr lang="en-US" dirty="0"/>
              <a:t>Click to edit Master title style</a:t>
            </a:r>
          </a:p>
        </p:txBody>
      </p:sp>
      <p:sp>
        <p:nvSpPr>
          <p:cNvPr id="3" name="Subtitle 2">
            <a:extLst>
              <a:ext uri="{FF2B5EF4-FFF2-40B4-BE49-F238E27FC236}">
                <a16:creationId xmlns:a16="http://schemas.microsoft.com/office/drawing/2014/main" id="{AA566FBC-F353-5B41-AB25-84719F8D0DB2}"/>
              </a:ext>
            </a:extLst>
          </p:cNvPr>
          <p:cNvSpPr>
            <a:spLocks noGrp="1"/>
          </p:cNvSpPr>
          <p:nvPr>
            <p:ph type="subTitle" idx="1"/>
          </p:nvPr>
        </p:nvSpPr>
        <p:spPr>
          <a:xfrm>
            <a:off x="1056640" y="3602037"/>
            <a:ext cx="10078720" cy="1655763"/>
          </a:xfrm>
          <a:prstGeom prst="rect">
            <a:avLst/>
          </a:prstGeo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p>
        </p:txBody>
      </p:sp>
      <p:pic>
        <p:nvPicPr>
          <p:cNvPr id="4" name="Picture 3">
            <a:extLst>
              <a:ext uri="{FF2B5EF4-FFF2-40B4-BE49-F238E27FC236}">
                <a16:creationId xmlns:a16="http://schemas.microsoft.com/office/drawing/2014/main" id="{4059CF47-77BC-7D4A-9DC8-91F15D4DAEC4}"/>
              </a:ext>
            </a:extLst>
          </p:cNvPr>
          <p:cNvPicPr>
            <a:picLocks noChangeAspect="1"/>
          </p:cNvPicPr>
          <p:nvPr userDrawn="1"/>
        </p:nvPicPr>
        <p:blipFill>
          <a:blip r:embed="rId2"/>
          <a:stretch>
            <a:fillRect/>
          </a:stretch>
        </p:blipFill>
        <p:spPr>
          <a:xfrm>
            <a:off x="4635326" y="5819117"/>
            <a:ext cx="2921349" cy="423187"/>
          </a:xfrm>
          <a:prstGeom prst="rect">
            <a:avLst/>
          </a:prstGeom>
        </p:spPr>
      </p:pic>
    </p:spTree>
    <p:extLst>
      <p:ext uri="{BB962C8B-B14F-4D97-AF65-F5344CB8AC3E}">
        <p14:creationId xmlns:p14="http://schemas.microsoft.com/office/powerpoint/2010/main" val="24417508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653982-37C5-4E4C-A963-8F9671EEE32F}"/>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5CC6440D-6F1D-4943-9504-0B505AD7781B}"/>
              </a:ext>
            </a:extLst>
          </p:cNvPr>
          <p:cNvSpPr/>
          <p:nvPr userDrawn="1"/>
        </p:nvSpPr>
        <p:spPr>
          <a:xfrm>
            <a:off x="0" y="0"/>
            <a:ext cx="609600" cy="6858000"/>
          </a:xfrm>
          <a:prstGeom prst="rect">
            <a:avLst/>
          </a:prstGeom>
          <a:solidFill>
            <a:srgbClr val="00507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TextBox 7">
            <a:extLst>
              <a:ext uri="{FF2B5EF4-FFF2-40B4-BE49-F238E27FC236}">
                <a16:creationId xmlns:a16="http://schemas.microsoft.com/office/drawing/2014/main" id="{BDBE7E8D-E5CF-B545-9A8A-A63DF52BE351}"/>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9" name="Picture 8">
            <a:extLst>
              <a:ext uri="{FF2B5EF4-FFF2-40B4-BE49-F238E27FC236}">
                <a16:creationId xmlns:a16="http://schemas.microsoft.com/office/drawing/2014/main" id="{471F1F82-495E-DA4C-B9B6-F4B1E216C299}"/>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1351729A-4B0F-1949-9EEA-0596EE15EAEB}"/>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67839353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F1BAAB1E-B154-DF44-BF5D-BD0F56F22D32}"/>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7FC5253C-2A46-A641-826C-F2AAD657F4D4}"/>
              </a:ext>
            </a:extLst>
          </p:cNvPr>
          <p:cNvSpPr/>
          <p:nvPr userDrawn="1"/>
        </p:nvSpPr>
        <p:spPr>
          <a:xfrm>
            <a:off x="0" y="0"/>
            <a:ext cx="609600" cy="6858000"/>
          </a:xfrm>
          <a:prstGeom prst="rect">
            <a:avLst/>
          </a:prstGeom>
          <a:solidFill>
            <a:schemeClr val="bg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7994350E-7D3D-D449-9767-D0778BEAB78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14E40B25-441D-644B-AAA5-62B60C5A5625}"/>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6D5C105B-862D-DB42-B661-3844F754F541}"/>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81395481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A1712336-7C27-3E48-9FC0-8A7F714FCEAF}"/>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5EF13B0D-AD17-814C-8091-490339A1959A}"/>
              </a:ext>
            </a:extLst>
          </p:cNvPr>
          <p:cNvSpPr/>
          <p:nvPr userDrawn="1"/>
        </p:nvSpPr>
        <p:spPr>
          <a:xfrm>
            <a:off x="0" y="0"/>
            <a:ext cx="609600"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AA375485-CC23-4143-8E24-B739582B841A}"/>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B56794B3-DBCF-704F-A039-CEDF432D69F5}"/>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498E5AE6-304A-6542-BE16-1959215C4928}"/>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116365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8CFA7-A07D-9F42-9F70-E942C657F8F1}"/>
              </a:ext>
            </a:extLst>
          </p:cNvPr>
          <p:cNvSpPr>
            <a:spLocks noGrp="1"/>
          </p:cNvSpPr>
          <p:nvPr>
            <p:ph type="ctrTitle"/>
          </p:nvPr>
        </p:nvSpPr>
        <p:spPr>
          <a:xfrm>
            <a:off x="1056640" y="1122363"/>
            <a:ext cx="10078720" cy="2387600"/>
          </a:xfrm>
          <a:prstGeom prst="rect">
            <a:avLst/>
          </a:prstGeom>
        </p:spPr>
        <p:txBody>
          <a:bodyPr anchor="b">
            <a:normAutofit/>
          </a:bodyPr>
          <a:lstStyle>
            <a:lvl1pPr algn="ctr">
              <a:defRPr sz="3733"/>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A566FBC-F353-5B41-AB25-84719F8D0DB2}"/>
              </a:ext>
            </a:extLst>
          </p:cNvPr>
          <p:cNvSpPr>
            <a:spLocks noGrp="1"/>
          </p:cNvSpPr>
          <p:nvPr>
            <p:ph type="subTitle" idx="1"/>
          </p:nvPr>
        </p:nvSpPr>
        <p:spPr>
          <a:xfrm>
            <a:off x="1056640" y="3602037"/>
            <a:ext cx="10078720" cy="1655763"/>
          </a:xfrm>
          <a:prstGeom prst="rect">
            <a:avLst/>
          </a:prstGeom>
        </p:spPr>
        <p:txBody>
          <a:bodyPr/>
          <a:lstStyle>
            <a:lvl1pPr marL="0" indent="0" algn="ctr">
              <a:buNone/>
              <a:defRPr sz="2133">
                <a:solidFill>
                  <a:srgbClr val="818487"/>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pic>
        <p:nvPicPr>
          <p:cNvPr id="4" name="Picture 3" descr="Dun &amp; Bradstreet wordmark logo in full color of dark blue and light blue">
            <a:extLst>
              <a:ext uri="{FF2B5EF4-FFF2-40B4-BE49-F238E27FC236}">
                <a16:creationId xmlns:a16="http://schemas.microsoft.com/office/drawing/2014/main" id="{4059CF47-77BC-7D4A-9DC8-91F15D4DAEC4}"/>
              </a:ext>
            </a:extLst>
          </p:cNvPr>
          <p:cNvPicPr>
            <a:picLocks noChangeAspect="1"/>
          </p:cNvPicPr>
          <p:nvPr userDrawn="1"/>
        </p:nvPicPr>
        <p:blipFill>
          <a:blip r:embed="rId2"/>
          <a:stretch>
            <a:fillRect/>
          </a:stretch>
        </p:blipFill>
        <p:spPr>
          <a:xfrm>
            <a:off x="4856976" y="5889076"/>
            <a:ext cx="2438400" cy="353227"/>
          </a:xfrm>
          <a:prstGeom prst="rect">
            <a:avLst/>
          </a:prstGeom>
        </p:spPr>
      </p:pic>
    </p:spTree>
    <p:extLst>
      <p:ext uri="{BB962C8B-B14F-4D97-AF65-F5344CB8AC3E}">
        <p14:creationId xmlns:p14="http://schemas.microsoft.com/office/powerpoint/2010/main" val="291517407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3CCFC533-BBB0-6F4C-890F-D841EAFF9258}"/>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CE7CF4FF-7C98-844D-BE8C-98A2282E6C4F}"/>
              </a:ext>
            </a:extLst>
          </p:cNvPr>
          <p:cNvSpPr/>
          <p:nvPr userDrawn="1"/>
        </p:nvSpPr>
        <p:spPr>
          <a:xfrm>
            <a:off x="0" y="0"/>
            <a:ext cx="609600" cy="6858000"/>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38559621-19A7-D648-8C13-08E87F33AF68}"/>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37184530-E497-8544-8AC5-532BA990165E}"/>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06860D79-8365-6C4F-A01B-FC8CB22E545C}"/>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365071204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0999C15B-D1FB-7346-8F49-5A4B1DD8A332}"/>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918D4450-B4A5-CD42-9232-5373BF92C05E}"/>
              </a:ext>
            </a:extLst>
          </p:cNvPr>
          <p:cNvSpPr/>
          <p:nvPr userDrawn="1"/>
        </p:nvSpPr>
        <p:spPr>
          <a:xfrm>
            <a:off x="0" y="0"/>
            <a:ext cx="609600" cy="6858000"/>
          </a:xfrm>
          <a:prstGeom prst="rect">
            <a:avLst/>
          </a:prstGeom>
          <a:solidFill>
            <a:schemeClr val="accent3"/>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24504B7C-38D3-524C-9413-CD2534C7583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18483C7A-6332-D945-BCE9-73BFEFDC4CE7}"/>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7BC4E7F1-04B5-2645-AA5B-4E6D4CB59442}"/>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42793480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362280C4-9C0B-8C4D-A8E7-8909EC40E800}"/>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D455E537-E2DA-1549-AB6F-07797AC8CF39}"/>
              </a:ext>
            </a:extLst>
          </p:cNvPr>
          <p:cNvSpPr/>
          <p:nvPr userDrawn="1"/>
        </p:nvSpPr>
        <p:spPr>
          <a:xfrm>
            <a:off x="0" y="0"/>
            <a:ext cx="609600"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EE02F42B-9685-BC4A-A832-42300EC3A52C}"/>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A02F6A45-C280-3042-BE25-680BDA3BB624}"/>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9B6BAAC2-632C-1442-B4AE-E89192441D4E}"/>
              </a:ext>
            </a:extLst>
          </p:cNvPr>
          <p:cNvSpPr>
            <a:spLocks noGrp="1"/>
          </p:cNvSpPr>
          <p:nvPr>
            <p:ph type="title"/>
          </p:nvPr>
        </p:nvSpPr>
        <p:spPr>
          <a:xfrm>
            <a:off x="634128" y="34438"/>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95679375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E03B0BC-69FF-8F47-BA55-426697FD925F}"/>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a:extLst>
              <a:ext uri="{FF2B5EF4-FFF2-40B4-BE49-F238E27FC236}">
                <a16:creationId xmlns:a16="http://schemas.microsoft.com/office/drawing/2014/main" id="{74FF680E-8E11-7B44-A6C2-97DB55AA7B86}"/>
              </a:ext>
            </a:extLst>
          </p:cNvPr>
          <p:cNvSpPr/>
          <p:nvPr userDrawn="1"/>
        </p:nvSpPr>
        <p:spPr>
          <a:xfrm>
            <a:off x="0" y="0"/>
            <a:ext cx="609600" cy="6858000"/>
          </a:xfrm>
          <a:prstGeom prst="rect">
            <a:avLst/>
          </a:prstGeom>
          <a:solidFill>
            <a:schemeClr val="accent5"/>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6BF5D539-F781-834D-B8C9-06465DD273C0}"/>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360E7B39-2D0A-3D4E-BBD6-BE1F71671853}"/>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29E6A4D6-591F-DF49-B454-FC1CAE31ABE5}"/>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6733190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FD8F3E1F-13F9-D645-88F4-C12961E875C1}"/>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8007F9BD-99F4-AB41-8F9A-5BA68DA314A5}"/>
              </a:ext>
            </a:extLst>
          </p:cNvPr>
          <p:cNvSpPr/>
          <p:nvPr userDrawn="1"/>
        </p:nvSpPr>
        <p:spPr>
          <a:xfrm>
            <a:off x="0" y="0"/>
            <a:ext cx="609600" cy="6858000"/>
          </a:xfrm>
          <a:prstGeom prst="rect">
            <a:avLst/>
          </a:prstGeom>
          <a:solidFill>
            <a:schemeClr val="accent6"/>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2" name="TextBox 11">
            <a:extLst>
              <a:ext uri="{FF2B5EF4-FFF2-40B4-BE49-F238E27FC236}">
                <a16:creationId xmlns:a16="http://schemas.microsoft.com/office/drawing/2014/main" id="{6B45EDED-8B5E-9B46-8989-9FEFC75A899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3" name="Picture 12">
            <a:extLst>
              <a:ext uri="{FF2B5EF4-FFF2-40B4-BE49-F238E27FC236}">
                <a16:creationId xmlns:a16="http://schemas.microsoft.com/office/drawing/2014/main" id="{36B985B3-3D3B-744D-8F8B-027E01F98B04}"/>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6FF840C3-19E2-0A4D-B1F1-6AA73D60B122}"/>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302537545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3B066B1F-00CD-3D4B-B1B1-3CCC53097808}"/>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a:extLst>
              <a:ext uri="{FF2B5EF4-FFF2-40B4-BE49-F238E27FC236}">
                <a16:creationId xmlns:a16="http://schemas.microsoft.com/office/drawing/2014/main" id="{752F8438-2A74-CB40-9256-A76BE703EEA9}"/>
              </a:ext>
            </a:extLst>
          </p:cNvPr>
          <p:cNvSpPr/>
          <p:nvPr userDrawn="1"/>
        </p:nvSpPr>
        <p:spPr>
          <a:xfrm>
            <a:off x="0" y="0"/>
            <a:ext cx="609600" cy="6858000"/>
          </a:xfrm>
          <a:prstGeom prst="rect">
            <a:avLst/>
          </a:prstGeom>
          <a:solidFill>
            <a:srgbClr val="00507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C25EBD7A-1B28-6C4E-ADB7-291DAD00B0DE}"/>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7437AC2D-A7EC-5947-AACE-16D4C8B23C4C}"/>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DE471E5D-026C-804C-BBAC-6B6BD20BE094}"/>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13327688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no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76179F3A-5745-C84B-B8FC-914747C7F808}"/>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a:extLst>
              <a:ext uri="{FF2B5EF4-FFF2-40B4-BE49-F238E27FC236}">
                <a16:creationId xmlns:a16="http://schemas.microsoft.com/office/drawing/2014/main" id="{65BAFD7C-A8BF-294F-8414-4F0734894EB9}"/>
              </a:ext>
            </a:extLst>
          </p:cNvPr>
          <p:cNvSpPr/>
          <p:nvPr userDrawn="1"/>
        </p:nvSpPr>
        <p:spPr>
          <a:xfrm>
            <a:off x="0" y="0"/>
            <a:ext cx="609600" cy="6858000"/>
          </a:xfrm>
          <a:prstGeom prst="rect">
            <a:avLst/>
          </a:prstGeom>
          <a:solidFill>
            <a:schemeClr val="tx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E11B38CA-1F8C-B944-A17C-F2AC60AA3202}"/>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C8DAA131-8264-B34D-A1AB-47E3455A24FB}"/>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E0FCE6F6-C8D9-EA4E-B87C-BD931B80A0FA}"/>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14519007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19A58E4B-050C-B446-9DD3-D8C856041C08}"/>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a:extLst>
              <a:ext uri="{FF2B5EF4-FFF2-40B4-BE49-F238E27FC236}">
                <a16:creationId xmlns:a16="http://schemas.microsoft.com/office/drawing/2014/main" id="{54E0FF3A-E870-784A-9B4F-982AF3EEF885}"/>
              </a:ext>
            </a:extLst>
          </p:cNvPr>
          <p:cNvSpPr/>
          <p:nvPr userDrawn="1"/>
        </p:nvSpPr>
        <p:spPr>
          <a:xfrm>
            <a:off x="0" y="0"/>
            <a:ext cx="609600" cy="6858000"/>
          </a:xfrm>
          <a:prstGeom prst="rect">
            <a:avLst/>
          </a:prstGeom>
          <a:solidFill>
            <a:schemeClr val="accent1"/>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108A99EA-8D82-F44A-894B-56E6515D4E00}"/>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9BE82ECE-CFB6-C347-8AF3-6E478A418EFE}"/>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9F213A74-8C3A-0D4C-BD6D-31C3E7A66B6E}"/>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399803224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16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53460A97-7833-F340-B236-E2085D89764F}"/>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a:extLst>
              <a:ext uri="{FF2B5EF4-FFF2-40B4-BE49-F238E27FC236}">
                <a16:creationId xmlns:a16="http://schemas.microsoft.com/office/drawing/2014/main" id="{C19F2E72-B27F-7040-8574-B91843C36A82}"/>
              </a:ext>
            </a:extLst>
          </p:cNvPr>
          <p:cNvSpPr/>
          <p:nvPr userDrawn="1"/>
        </p:nvSpPr>
        <p:spPr>
          <a:xfrm>
            <a:off x="0" y="0"/>
            <a:ext cx="609600" cy="6858000"/>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05F36054-4E9B-A049-856A-CB46EED78EAB}"/>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10D73C62-616B-C945-BBEC-4A73A793AE0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A6FBB5BC-FA64-7B4A-A4B0-F85BC80EBBCC}"/>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08815990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4E4D9E71-0554-E54E-B025-FF4B740E0A06}"/>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a:extLst>
              <a:ext uri="{FF2B5EF4-FFF2-40B4-BE49-F238E27FC236}">
                <a16:creationId xmlns:a16="http://schemas.microsoft.com/office/drawing/2014/main" id="{3972FF46-1C46-7148-97A6-D249749E26E2}"/>
              </a:ext>
            </a:extLst>
          </p:cNvPr>
          <p:cNvSpPr/>
          <p:nvPr userDrawn="1"/>
        </p:nvSpPr>
        <p:spPr>
          <a:xfrm>
            <a:off x="0" y="0"/>
            <a:ext cx="609600" cy="6858000"/>
          </a:xfrm>
          <a:prstGeom prst="rect">
            <a:avLst/>
          </a:prstGeom>
          <a:solidFill>
            <a:schemeClr val="accent3"/>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C757CAF2-AC87-A14D-B59B-A23A849BABAF}"/>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2F8D91AF-660F-7344-B42F-0D2ECB902BF4}"/>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D0769ACF-8968-FF47-A10E-0133F5B4BD4B}"/>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614264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1" name="Content Placeholder 2">
            <a:extLst>
              <a:ext uri="{FF2B5EF4-FFF2-40B4-BE49-F238E27FC236}">
                <a16:creationId xmlns:a16="http://schemas.microsoft.com/office/drawing/2014/main" id="{3B066B1F-00CD-3D4B-B1B1-3CCC53097808}"/>
              </a:ext>
            </a:extLst>
          </p:cNvPr>
          <p:cNvSpPr>
            <a:spLocks noGrp="1"/>
          </p:cNvSpPr>
          <p:nvPr>
            <p:ph idx="1"/>
          </p:nvPr>
        </p:nvSpPr>
        <p:spPr>
          <a:xfrm>
            <a:off x="1033272" y="1825625"/>
            <a:ext cx="5062728"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a:extLst>
              <a:ext uri="{FF2B5EF4-FFF2-40B4-BE49-F238E27FC236}">
                <a16:creationId xmlns:a16="http://schemas.microsoft.com/office/drawing/2014/main" id="{752F8438-2A74-CB40-9256-A76BE703EEA9}"/>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rgbClr val="00507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3" name="TextBox 12">
            <a:extLst>
              <a:ext uri="{FF2B5EF4-FFF2-40B4-BE49-F238E27FC236}">
                <a16:creationId xmlns:a16="http://schemas.microsoft.com/office/drawing/2014/main" id="{C25EBD7A-1B28-6C4E-ADB7-291DAD00B0DE}"/>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4" name="Picture 13">
            <a:extLst>
              <a:ext uri="{FF2B5EF4-FFF2-40B4-BE49-F238E27FC236}">
                <a16:creationId xmlns:a16="http://schemas.microsoft.com/office/drawing/2014/main" id="{7437AC2D-A7EC-5947-AACE-16D4C8B23C4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5" name="Title 1">
            <a:extLst>
              <a:ext uri="{FF2B5EF4-FFF2-40B4-BE49-F238E27FC236}">
                <a16:creationId xmlns:a16="http://schemas.microsoft.com/office/drawing/2014/main" id="{DE471E5D-026C-804C-BBAC-6B6BD20BE094}"/>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8" name="Picture Placeholder 17">
            <a:extLst>
              <a:ext uri="{FF2B5EF4-FFF2-40B4-BE49-F238E27FC236}">
                <a16:creationId xmlns:a16="http://schemas.microsoft.com/office/drawing/2014/main" id="{CA53EBEA-ADB9-ED17-6958-A222AC21000C}"/>
              </a:ext>
            </a:extLst>
          </p:cNvPr>
          <p:cNvSpPr>
            <a:spLocks noGrp="1"/>
          </p:cNvSpPr>
          <p:nvPr>
            <p:ph type="pic" sz="quarter" idx="12"/>
          </p:nvPr>
        </p:nvSpPr>
        <p:spPr>
          <a:xfrm>
            <a:off x="6762179" y="755227"/>
            <a:ext cx="6925376" cy="6126480"/>
          </a:xfrm>
          <a:custGeom>
            <a:avLst/>
            <a:gdLst>
              <a:gd name="connsiteX0" fmla="*/ 0 w 5267960"/>
              <a:gd name="connsiteY0" fmla="*/ 2373630 h 4747260"/>
              <a:gd name="connsiteX1" fmla="*/ 2633980 w 5267960"/>
              <a:gd name="connsiteY1" fmla="*/ 0 h 4747260"/>
              <a:gd name="connsiteX2" fmla="*/ 5267960 w 5267960"/>
              <a:gd name="connsiteY2" fmla="*/ 0 h 4747260"/>
              <a:gd name="connsiteX3" fmla="*/ 5267960 w 5267960"/>
              <a:gd name="connsiteY3" fmla="*/ 2373630 h 4747260"/>
              <a:gd name="connsiteX4" fmla="*/ 2633980 w 5267960"/>
              <a:gd name="connsiteY4" fmla="*/ 4747260 h 4747260"/>
              <a:gd name="connsiteX5" fmla="*/ 0 w 5267960"/>
              <a:gd name="connsiteY5" fmla="*/ 2373630 h 4747260"/>
              <a:gd name="connsiteX0" fmla="*/ 62 w 5268022"/>
              <a:gd name="connsiteY0" fmla="*/ 2373630 h 4747260"/>
              <a:gd name="connsiteX1" fmla="*/ 2694003 w 5268022"/>
              <a:gd name="connsiteY1" fmla="*/ 1079292 h 4747260"/>
              <a:gd name="connsiteX2" fmla="*/ 5268022 w 5268022"/>
              <a:gd name="connsiteY2" fmla="*/ 0 h 4747260"/>
              <a:gd name="connsiteX3" fmla="*/ 5268022 w 5268022"/>
              <a:gd name="connsiteY3" fmla="*/ 2373630 h 4747260"/>
              <a:gd name="connsiteX4" fmla="*/ 2634042 w 5268022"/>
              <a:gd name="connsiteY4" fmla="*/ 4747260 h 4747260"/>
              <a:gd name="connsiteX5" fmla="*/ 62 w 5268022"/>
              <a:gd name="connsiteY5" fmla="*/ 2373630 h 4747260"/>
              <a:gd name="connsiteX0" fmla="*/ 62 w 5268022"/>
              <a:gd name="connsiteY0" fmla="*/ 2373630 h 4747260"/>
              <a:gd name="connsiteX1" fmla="*/ 2694003 w 5268022"/>
              <a:gd name="connsiteY1" fmla="*/ 1079292 h 4747260"/>
              <a:gd name="connsiteX2" fmla="*/ 5268022 w 5268022"/>
              <a:gd name="connsiteY2" fmla="*/ 0 h 4747260"/>
              <a:gd name="connsiteX3" fmla="*/ 5268022 w 5268022"/>
              <a:gd name="connsiteY3" fmla="*/ 2373630 h 4747260"/>
              <a:gd name="connsiteX4" fmla="*/ 2634042 w 5268022"/>
              <a:gd name="connsiteY4" fmla="*/ 4747260 h 4747260"/>
              <a:gd name="connsiteX5" fmla="*/ 62 w 5268022"/>
              <a:gd name="connsiteY5" fmla="*/ 2373630 h 4747260"/>
              <a:gd name="connsiteX0" fmla="*/ 6464 w 5274424"/>
              <a:gd name="connsiteY0" fmla="*/ 2373630 h 4747260"/>
              <a:gd name="connsiteX1" fmla="*/ 2130779 w 5274424"/>
              <a:gd name="connsiteY1" fmla="*/ 1491521 h 4747260"/>
              <a:gd name="connsiteX2" fmla="*/ 5274424 w 5274424"/>
              <a:gd name="connsiteY2" fmla="*/ 0 h 4747260"/>
              <a:gd name="connsiteX3" fmla="*/ 5274424 w 5274424"/>
              <a:gd name="connsiteY3" fmla="*/ 2373630 h 4747260"/>
              <a:gd name="connsiteX4" fmla="*/ 2640444 w 5274424"/>
              <a:gd name="connsiteY4" fmla="*/ 4747260 h 4747260"/>
              <a:gd name="connsiteX5" fmla="*/ 6464 w 5274424"/>
              <a:gd name="connsiteY5" fmla="*/ 2373630 h 4747260"/>
              <a:gd name="connsiteX0" fmla="*/ 7653 w 5140702"/>
              <a:gd name="connsiteY0" fmla="*/ 3377971 h 4766007"/>
              <a:gd name="connsiteX1" fmla="*/ 1997057 w 5140702"/>
              <a:gd name="connsiteY1" fmla="*/ 1491521 h 4766007"/>
              <a:gd name="connsiteX2" fmla="*/ 5140702 w 5140702"/>
              <a:gd name="connsiteY2" fmla="*/ 0 h 4766007"/>
              <a:gd name="connsiteX3" fmla="*/ 5140702 w 5140702"/>
              <a:gd name="connsiteY3" fmla="*/ 2373630 h 4766007"/>
              <a:gd name="connsiteX4" fmla="*/ 2506722 w 5140702"/>
              <a:gd name="connsiteY4" fmla="*/ 4747260 h 4766007"/>
              <a:gd name="connsiteX5" fmla="*/ 7653 w 5140702"/>
              <a:gd name="connsiteY5" fmla="*/ 3377971 h 4766007"/>
              <a:gd name="connsiteX0" fmla="*/ 402 w 5133451"/>
              <a:gd name="connsiteY0" fmla="*/ 3377971 h 4762878"/>
              <a:gd name="connsiteX1" fmla="*/ 1989806 w 5133451"/>
              <a:gd name="connsiteY1" fmla="*/ 1491521 h 4762878"/>
              <a:gd name="connsiteX2" fmla="*/ 5133451 w 5133451"/>
              <a:gd name="connsiteY2" fmla="*/ 0 h 4762878"/>
              <a:gd name="connsiteX3" fmla="*/ 5133451 w 5133451"/>
              <a:gd name="connsiteY3" fmla="*/ 2373630 h 4762878"/>
              <a:gd name="connsiteX4" fmla="*/ 2499471 w 5133451"/>
              <a:gd name="connsiteY4" fmla="*/ 4747260 h 4762878"/>
              <a:gd name="connsiteX5" fmla="*/ 402 w 5133451"/>
              <a:gd name="connsiteY5" fmla="*/ 3377971 h 4762878"/>
              <a:gd name="connsiteX0" fmla="*/ 9 w 5133058"/>
              <a:gd name="connsiteY0" fmla="*/ 3377971 h 4760143"/>
              <a:gd name="connsiteX1" fmla="*/ 1989413 w 5133058"/>
              <a:gd name="connsiteY1" fmla="*/ 1491521 h 4760143"/>
              <a:gd name="connsiteX2" fmla="*/ 5133058 w 5133058"/>
              <a:gd name="connsiteY2" fmla="*/ 0 h 4760143"/>
              <a:gd name="connsiteX3" fmla="*/ 5133058 w 5133058"/>
              <a:gd name="connsiteY3" fmla="*/ 2373630 h 4760143"/>
              <a:gd name="connsiteX4" fmla="*/ 2499078 w 5133058"/>
              <a:gd name="connsiteY4" fmla="*/ 4747260 h 4760143"/>
              <a:gd name="connsiteX5" fmla="*/ 9 w 5133058"/>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60143"/>
              <a:gd name="connsiteX1" fmla="*/ 1989412 w 5133057"/>
              <a:gd name="connsiteY1" fmla="*/ 1491521 h 4760143"/>
              <a:gd name="connsiteX2" fmla="*/ 5133057 w 5133057"/>
              <a:gd name="connsiteY2" fmla="*/ 0 h 4760143"/>
              <a:gd name="connsiteX3" fmla="*/ 5133057 w 5133057"/>
              <a:gd name="connsiteY3" fmla="*/ 2373630 h 4760143"/>
              <a:gd name="connsiteX4" fmla="*/ 2499077 w 5133057"/>
              <a:gd name="connsiteY4" fmla="*/ 4747260 h 4760143"/>
              <a:gd name="connsiteX5" fmla="*/ 8 w 5133057"/>
              <a:gd name="connsiteY5" fmla="*/ 3377971 h 4760143"/>
              <a:gd name="connsiteX0" fmla="*/ 8 w 5133057"/>
              <a:gd name="connsiteY0" fmla="*/ 3377971 h 4747301"/>
              <a:gd name="connsiteX1" fmla="*/ 1989412 w 5133057"/>
              <a:gd name="connsiteY1" fmla="*/ 1491521 h 4747301"/>
              <a:gd name="connsiteX2" fmla="*/ 5133057 w 5133057"/>
              <a:gd name="connsiteY2" fmla="*/ 0 h 4747301"/>
              <a:gd name="connsiteX3" fmla="*/ 5080591 w 5133057"/>
              <a:gd name="connsiteY3" fmla="*/ 3325505 h 4747301"/>
              <a:gd name="connsiteX4" fmla="*/ 2499077 w 5133057"/>
              <a:gd name="connsiteY4" fmla="*/ 4747260 h 4747301"/>
              <a:gd name="connsiteX5" fmla="*/ 8 w 5133057"/>
              <a:gd name="connsiteY5" fmla="*/ 3377971 h 4747301"/>
              <a:gd name="connsiteX0" fmla="*/ 8 w 5133057"/>
              <a:gd name="connsiteY0" fmla="*/ 3377971 h 4747301"/>
              <a:gd name="connsiteX1" fmla="*/ 1989412 w 5133057"/>
              <a:gd name="connsiteY1" fmla="*/ 1491521 h 4747301"/>
              <a:gd name="connsiteX2" fmla="*/ 5133057 w 5133057"/>
              <a:gd name="connsiteY2" fmla="*/ 0 h 4747301"/>
              <a:gd name="connsiteX3" fmla="*/ 5080591 w 5133057"/>
              <a:gd name="connsiteY3" fmla="*/ 3325505 h 4747301"/>
              <a:gd name="connsiteX4" fmla="*/ 2499077 w 5133057"/>
              <a:gd name="connsiteY4" fmla="*/ 4747260 h 4747301"/>
              <a:gd name="connsiteX5" fmla="*/ 8 w 5133057"/>
              <a:gd name="connsiteY5" fmla="*/ 3377971 h 4747301"/>
              <a:gd name="connsiteX0" fmla="*/ 6832 w 5139881"/>
              <a:gd name="connsiteY0" fmla="*/ 3377971 h 5122063"/>
              <a:gd name="connsiteX1" fmla="*/ 1996236 w 5139881"/>
              <a:gd name="connsiteY1" fmla="*/ 1491521 h 5122063"/>
              <a:gd name="connsiteX2" fmla="*/ 5139881 w 5139881"/>
              <a:gd name="connsiteY2" fmla="*/ 0 h 5122063"/>
              <a:gd name="connsiteX3" fmla="*/ 5087415 w 5139881"/>
              <a:gd name="connsiteY3" fmla="*/ 3325505 h 5122063"/>
              <a:gd name="connsiteX4" fmla="*/ 2505901 w 5139881"/>
              <a:gd name="connsiteY4" fmla="*/ 5122014 h 5122063"/>
              <a:gd name="connsiteX5" fmla="*/ 6832 w 5139881"/>
              <a:gd name="connsiteY5" fmla="*/ 3377971 h 5122063"/>
              <a:gd name="connsiteX0" fmla="*/ 6832 w 5139881"/>
              <a:gd name="connsiteY0" fmla="*/ 3377971 h 5122015"/>
              <a:gd name="connsiteX1" fmla="*/ 1996236 w 5139881"/>
              <a:gd name="connsiteY1" fmla="*/ 1491521 h 5122015"/>
              <a:gd name="connsiteX2" fmla="*/ 5139881 w 5139881"/>
              <a:gd name="connsiteY2" fmla="*/ 0 h 5122015"/>
              <a:gd name="connsiteX3" fmla="*/ 5087415 w 5139881"/>
              <a:gd name="connsiteY3" fmla="*/ 3325505 h 5122015"/>
              <a:gd name="connsiteX4" fmla="*/ 2505901 w 5139881"/>
              <a:gd name="connsiteY4" fmla="*/ 5122014 h 5122015"/>
              <a:gd name="connsiteX5" fmla="*/ 6832 w 5139881"/>
              <a:gd name="connsiteY5" fmla="*/ 3377971 h 5122015"/>
              <a:gd name="connsiteX0" fmla="*/ 5453 w 5138502"/>
              <a:gd name="connsiteY0" fmla="*/ 3377971 h 5496768"/>
              <a:gd name="connsiteX1" fmla="*/ 1994857 w 5138502"/>
              <a:gd name="connsiteY1" fmla="*/ 1491521 h 5496768"/>
              <a:gd name="connsiteX2" fmla="*/ 5138502 w 5138502"/>
              <a:gd name="connsiteY2" fmla="*/ 0 h 5496768"/>
              <a:gd name="connsiteX3" fmla="*/ 5086036 w 5138502"/>
              <a:gd name="connsiteY3" fmla="*/ 3325505 h 5496768"/>
              <a:gd name="connsiteX4" fmla="*/ 2444561 w 5138502"/>
              <a:gd name="connsiteY4" fmla="*/ 5496768 h 5496768"/>
              <a:gd name="connsiteX5" fmla="*/ 5453 w 5138502"/>
              <a:gd name="connsiteY5" fmla="*/ 3377971 h 5496768"/>
              <a:gd name="connsiteX0" fmla="*/ 18 w 5133067"/>
              <a:gd name="connsiteY0" fmla="*/ 3377971 h 5496768"/>
              <a:gd name="connsiteX1" fmla="*/ 1989422 w 5133067"/>
              <a:gd name="connsiteY1" fmla="*/ 1491521 h 5496768"/>
              <a:gd name="connsiteX2" fmla="*/ 5133067 w 5133067"/>
              <a:gd name="connsiteY2" fmla="*/ 0 h 5496768"/>
              <a:gd name="connsiteX3" fmla="*/ 5080601 w 5133067"/>
              <a:gd name="connsiteY3" fmla="*/ 3325505 h 5496768"/>
              <a:gd name="connsiteX4" fmla="*/ 2439126 w 5133067"/>
              <a:gd name="connsiteY4" fmla="*/ 5496768 h 5496768"/>
              <a:gd name="connsiteX5" fmla="*/ 18 w 5133067"/>
              <a:gd name="connsiteY5" fmla="*/ 3377971 h 5496768"/>
              <a:gd name="connsiteX0" fmla="*/ 1932 w 5134981"/>
              <a:gd name="connsiteY0" fmla="*/ 3377971 h 5699968"/>
              <a:gd name="connsiteX1" fmla="*/ 1991336 w 5134981"/>
              <a:gd name="connsiteY1" fmla="*/ 1491521 h 5699968"/>
              <a:gd name="connsiteX2" fmla="*/ 5134981 w 5134981"/>
              <a:gd name="connsiteY2" fmla="*/ 0 h 5699968"/>
              <a:gd name="connsiteX3" fmla="*/ 5082515 w 5134981"/>
              <a:gd name="connsiteY3" fmla="*/ 3325505 h 5699968"/>
              <a:gd name="connsiteX4" fmla="*/ 2248000 w 5134981"/>
              <a:gd name="connsiteY4" fmla="*/ 5699968 h 5699968"/>
              <a:gd name="connsiteX5" fmla="*/ 1932 w 5134981"/>
              <a:gd name="connsiteY5" fmla="*/ 3377971 h 5699968"/>
              <a:gd name="connsiteX0" fmla="*/ 6 w 5133055"/>
              <a:gd name="connsiteY0" fmla="*/ 3377971 h 5699968"/>
              <a:gd name="connsiteX1" fmla="*/ 1989410 w 5133055"/>
              <a:gd name="connsiteY1" fmla="*/ 1491521 h 5699968"/>
              <a:gd name="connsiteX2" fmla="*/ 5133055 w 5133055"/>
              <a:gd name="connsiteY2" fmla="*/ 0 h 5699968"/>
              <a:gd name="connsiteX3" fmla="*/ 5080589 w 5133055"/>
              <a:gd name="connsiteY3" fmla="*/ 3325505 h 5699968"/>
              <a:gd name="connsiteX4" fmla="*/ 2246074 w 5133055"/>
              <a:gd name="connsiteY4" fmla="*/ 5699968 h 5699968"/>
              <a:gd name="connsiteX5" fmla="*/ 6 w 5133055"/>
              <a:gd name="connsiteY5" fmla="*/ 3377971 h 5699968"/>
              <a:gd name="connsiteX0" fmla="*/ 6 w 5133055"/>
              <a:gd name="connsiteY0" fmla="*/ 3377971 h 5699968"/>
              <a:gd name="connsiteX1" fmla="*/ 1989410 w 5133055"/>
              <a:gd name="connsiteY1" fmla="*/ 1491521 h 5699968"/>
              <a:gd name="connsiteX2" fmla="*/ 5133055 w 5133055"/>
              <a:gd name="connsiteY2" fmla="*/ 0 h 5699968"/>
              <a:gd name="connsiteX3" fmla="*/ 5080589 w 5133055"/>
              <a:gd name="connsiteY3" fmla="*/ 3325505 h 5699968"/>
              <a:gd name="connsiteX4" fmla="*/ 2246074 w 5133055"/>
              <a:gd name="connsiteY4" fmla="*/ 5699968 h 5699968"/>
              <a:gd name="connsiteX5" fmla="*/ 6 w 5133055"/>
              <a:gd name="connsiteY5" fmla="*/ 3377971 h 5699968"/>
              <a:gd name="connsiteX0" fmla="*/ 13518 w 5146567"/>
              <a:gd name="connsiteY0" fmla="*/ 3377971 h 5731585"/>
              <a:gd name="connsiteX1" fmla="*/ 2002922 w 5146567"/>
              <a:gd name="connsiteY1" fmla="*/ 1491521 h 5731585"/>
              <a:gd name="connsiteX2" fmla="*/ 5146567 w 5146567"/>
              <a:gd name="connsiteY2" fmla="*/ 0 h 5731585"/>
              <a:gd name="connsiteX3" fmla="*/ 5094101 w 5146567"/>
              <a:gd name="connsiteY3" fmla="*/ 3325505 h 5731585"/>
              <a:gd name="connsiteX4" fmla="*/ 2259586 w 5146567"/>
              <a:gd name="connsiteY4" fmla="*/ 5699968 h 5731585"/>
              <a:gd name="connsiteX5" fmla="*/ 1184165 w 5146567"/>
              <a:gd name="connsiteY5" fmla="*/ 4605020 h 5731585"/>
              <a:gd name="connsiteX6" fmla="*/ 13518 w 5146567"/>
              <a:gd name="connsiteY6" fmla="*/ 3377971 h 5731585"/>
              <a:gd name="connsiteX0" fmla="*/ 13518 w 5146567"/>
              <a:gd name="connsiteY0" fmla="*/ 3377971 h 5699971"/>
              <a:gd name="connsiteX1" fmla="*/ 2002922 w 5146567"/>
              <a:gd name="connsiteY1" fmla="*/ 1491521 h 5699971"/>
              <a:gd name="connsiteX2" fmla="*/ 5146567 w 5146567"/>
              <a:gd name="connsiteY2" fmla="*/ 0 h 5699971"/>
              <a:gd name="connsiteX3" fmla="*/ 5094101 w 5146567"/>
              <a:gd name="connsiteY3" fmla="*/ 3325505 h 5699971"/>
              <a:gd name="connsiteX4" fmla="*/ 3439685 w 5146567"/>
              <a:gd name="connsiteY4" fmla="*/ 4615180 h 5699971"/>
              <a:gd name="connsiteX5" fmla="*/ 2259586 w 5146567"/>
              <a:gd name="connsiteY5" fmla="*/ 5699968 h 5699971"/>
              <a:gd name="connsiteX6" fmla="*/ 1184165 w 5146567"/>
              <a:gd name="connsiteY6" fmla="*/ 4605020 h 5699971"/>
              <a:gd name="connsiteX7" fmla="*/ 13518 w 5146567"/>
              <a:gd name="connsiteY7" fmla="*/ 3377971 h 5699971"/>
              <a:gd name="connsiteX0" fmla="*/ 12102 w 5267071"/>
              <a:gd name="connsiteY0" fmla="*/ 3367811 h 5699971"/>
              <a:gd name="connsiteX1" fmla="*/ 2123426 w 5267071"/>
              <a:gd name="connsiteY1" fmla="*/ 1491521 h 5699971"/>
              <a:gd name="connsiteX2" fmla="*/ 5267071 w 5267071"/>
              <a:gd name="connsiteY2" fmla="*/ 0 h 5699971"/>
              <a:gd name="connsiteX3" fmla="*/ 5214605 w 5267071"/>
              <a:gd name="connsiteY3" fmla="*/ 3325505 h 5699971"/>
              <a:gd name="connsiteX4" fmla="*/ 3560189 w 5267071"/>
              <a:gd name="connsiteY4" fmla="*/ 4615180 h 5699971"/>
              <a:gd name="connsiteX5" fmla="*/ 2380090 w 5267071"/>
              <a:gd name="connsiteY5" fmla="*/ 5699968 h 5699971"/>
              <a:gd name="connsiteX6" fmla="*/ 1304669 w 5267071"/>
              <a:gd name="connsiteY6" fmla="*/ 4605020 h 5699971"/>
              <a:gd name="connsiteX7" fmla="*/ 12102 w 5267071"/>
              <a:gd name="connsiteY7" fmla="*/ 3367811 h 5699971"/>
              <a:gd name="connsiteX0" fmla="*/ 169 w 5255138"/>
              <a:gd name="connsiteY0" fmla="*/ 3367811 h 5699971"/>
              <a:gd name="connsiteX1" fmla="*/ 2111493 w 5255138"/>
              <a:gd name="connsiteY1" fmla="*/ 1491521 h 5699971"/>
              <a:gd name="connsiteX2" fmla="*/ 5255138 w 5255138"/>
              <a:gd name="connsiteY2" fmla="*/ 0 h 5699971"/>
              <a:gd name="connsiteX3" fmla="*/ 5202672 w 5255138"/>
              <a:gd name="connsiteY3" fmla="*/ 3325505 h 5699971"/>
              <a:gd name="connsiteX4" fmla="*/ 3548256 w 5255138"/>
              <a:gd name="connsiteY4" fmla="*/ 4615180 h 5699971"/>
              <a:gd name="connsiteX5" fmla="*/ 2368157 w 5255138"/>
              <a:gd name="connsiteY5" fmla="*/ 5699968 h 5699971"/>
              <a:gd name="connsiteX6" fmla="*/ 1292736 w 5255138"/>
              <a:gd name="connsiteY6" fmla="*/ 4605020 h 5699971"/>
              <a:gd name="connsiteX7" fmla="*/ 169 w 5255138"/>
              <a:gd name="connsiteY7" fmla="*/ 3367811 h 5699971"/>
              <a:gd name="connsiteX0" fmla="*/ 16776 w 5271745"/>
              <a:gd name="connsiteY0" fmla="*/ 3367811 h 5699968"/>
              <a:gd name="connsiteX1" fmla="*/ 2128100 w 5271745"/>
              <a:gd name="connsiteY1" fmla="*/ 1491521 h 5699968"/>
              <a:gd name="connsiteX2" fmla="*/ 5271745 w 5271745"/>
              <a:gd name="connsiteY2" fmla="*/ 0 h 5699968"/>
              <a:gd name="connsiteX3" fmla="*/ 5219279 w 5271745"/>
              <a:gd name="connsiteY3" fmla="*/ 3325505 h 5699968"/>
              <a:gd name="connsiteX4" fmla="*/ 3564863 w 5271745"/>
              <a:gd name="connsiteY4" fmla="*/ 4615180 h 5699968"/>
              <a:gd name="connsiteX5" fmla="*/ 2384764 w 5271745"/>
              <a:gd name="connsiteY5" fmla="*/ 5699968 h 5699968"/>
              <a:gd name="connsiteX6" fmla="*/ 1197583 w 5271745"/>
              <a:gd name="connsiteY6" fmla="*/ 4615180 h 5699968"/>
              <a:gd name="connsiteX7" fmla="*/ 16776 w 5271745"/>
              <a:gd name="connsiteY7" fmla="*/ 3367811 h 5699968"/>
              <a:gd name="connsiteX0" fmla="*/ 16776 w 5271745"/>
              <a:gd name="connsiteY0" fmla="*/ 3367811 h 5699971"/>
              <a:gd name="connsiteX1" fmla="*/ 2128100 w 5271745"/>
              <a:gd name="connsiteY1" fmla="*/ 1491521 h 5699971"/>
              <a:gd name="connsiteX2" fmla="*/ 5271745 w 5271745"/>
              <a:gd name="connsiteY2" fmla="*/ 0 h 5699971"/>
              <a:gd name="connsiteX3" fmla="*/ 5219279 w 5271745"/>
              <a:gd name="connsiteY3" fmla="*/ 3325505 h 5699971"/>
              <a:gd name="connsiteX4" fmla="*/ 3331183 w 5271745"/>
              <a:gd name="connsiteY4" fmla="*/ 4605020 h 5699971"/>
              <a:gd name="connsiteX5" fmla="*/ 2384764 w 5271745"/>
              <a:gd name="connsiteY5" fmla="*/ 5699968 h 5699971"/>
              <a:gd name="connsiteX6" fmla="*/ 1197583 w 5271745"/>
              <a:gd name="connsiteY6" fmla="*/ 4615180 h 5699971"/>
              <a:gd name="connsiteX7" fmla="*/ 16776 w 5271745"/>
              <a:gd name="connsiteY7" fmla="*/ 3367811 h 5699971"/>
              <a:gd name="connsiteX0" fmla="*/ 19935 w 5274904"/>
              <a:gd name="connsiteY0" fmla="*/ 3367811 h 4768060"/>
              <a:gd name="connsiteX1" fmla="*/ 2131259 w 5274904"/>
              <a:gd name="connsiteY1" fmla="*/ 1491521 h 4768060"/>
              <a:gd name="connsiteX2" fmla="*/ 5274904 w 5274904"/>
              <a:gd name="connsiteY2" fmla="*/ 0 h 4768060"/>
              <a:gd name="connsiteX3" fmla="*/ 5222438 w 5274904"/>
              <a:gd name="connsiteY3" fmla="*/ 3325505 h 4768060"/>
              <a:gd name="connsiteX4" fmla="*/ 3334342 w 5274904"/>
              <a:gd name="connsiteY4" fmla="*/ 4605020 h 4768060"/>
              <a:gd name="connsiteX5" fmla="*/ 1200742 w 5274904"/>
              <a:gd name="connsiteY5" fmla="*/ 4615180 h 4768060"/>
              <a:gd name="connsiteX6" fmla="*/ 19935 w 5274904"/>
              <a:gd name="connsiteY6" fmla="*/ 3367811 h 4768060"/>
              <a:gd name="connsiteX0" fmla="*/ 19935 w 5274904"/>
              <a:gd name="connsiteY0" fmla="*/ 3367811 h 4699342"/>
              <a:gd name="connsiteX1" fmla="*/ 2131259 w 5274904"/>
              <a:gd name="connsiteY1" fmla="*/ 1491521 h 4699342"/>
              <a:gd name="connsiteX2" fmla="*/ 5274904 w 5274904"/>
              <a:gd name="connsiteY2" fmla="*/ 0 h 4699342"/>
              <a:gd name="connsiteX3" fmla="*/ 5222438 w 5274904"/>
              <a:gd name="connsiteY3" fmla="*/ 3325505 h 4699342"/>
              <a:gd name="connsiteX4" fmla="*/ 3334342 w 5274904"/>
              <a:gd name="connsiteY4" fmla="*/ 4605020 h 4699342"/>
              <a:gd name="connsiteX5" fmla="*/ 1200742 w 5274904"/>
              <a:gd name="connsiteY5" fmla="*/ 4615180 h 4699342"/>
              <a:gd name="connsiteX6" fmla="*/ 19935 w 5274904"/>
              <a:gd name="connsiteY6" fmla="*/ 3367811 h 4699342"/>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22438 w 5274904"/>
              <a:gd name="connsiteY3" fmla="*/ 332550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12278 w 5274904"/>
              <a:gd name="connsiteY3" fmla="*/ 329502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74904"/>
              <a:gd name="connsiteY0" fmla="*/ 3367811 h 4615180"/>
              <a:gd name="connsiteX1" fmla="*/ 2131259 w 5274904"/>
              <a:gd name="connsiteY1" fmla="*/ 1491521 h 4615180"/>
              <a:gd name="connsiteX2" fmla="*/ 5274904 w 5274904"/>
              <a:gd name="connsiteY2" fmla="*/ 0 h 4615180"/>
              <a:gd name="connsiteX3" fmla="*/ 5212278 w 5274904"/>
              <a:gd name="connsiteY3" fmla="*/ 3295025 h 4615180"/>
              <a:gd name="connsiteX4" fmla="*/ 3334342 w 5274904"/>
              <a:gd name="connsiteY4" fmla="*/ 4605020 h 4615180"/>
              <a:gd name="connsiteX5" fmla="*/ 1200742 w 5274904"/>
              <a:gd name="connsiteY5" fmla="*/ 4615180 h 4615180"/>
              <a:gd name="connsiteX6" fmla="*/ 19935 w 5274904"/>
              <a:gd name="connsiteY6" fmla="*/ 3367811 h 4615180"/>
              <a:gd name="connsiteX0" fmla="*/ 19935 w 5213944"/>
              <a:gd name="connsiteY0" fmla="*/ 3347491 h 4594860"/>
              <a:gd name="connsiteX1" fmla="*/ 2131259 w 5213944"/>
              <a:gd name="connsiteY1" fmla="*/ 1471201 h 4594860"/>
              <a:gd name="connsiteX2" fmla="*/ 5213944 w 5213944"/>
              <a:gd name="connsiteY2" fmla="*/ 0 h 4594860"/>
              <a:gd name="connsiteX3" fmla="*/ 5212278 w 5213944"/>
              <a:gd name="connsiteY3" fmla="*/ 3274705 h 4594860"/>
              <a:gd name="connsiteX4" fmla="*/ 3334342 w 5213944"/>
              <a:gd name="connsiteY4" fmla="*/ 4584700 h 4594860"/>
              <a:gd name="connsiteX5" fmla="*/ 1200742 w 5213944"/>
              <a:gd name="connsiteY5" fmla="*/ 4594860 h 4594860"/>
              <a:gd name="connsiteX6" fmla="*/ 19935 w 5213944"/>
              <a:gd name="connsiteY6" fmla="*/ 3347491 h 4594860"/>
              <a:gd name="connsiteX0" fmla="*/ 9 w 5194018"/>
              <a:gd name="connsiteY0" fmla="*/ 3347491 h 4594860"/>
              <a:gd name="connsiteX1" fmla="*/ 2111333 w 5194018"/>
              <a:gd name="connsiteY1" fmla="*/ 1471201 h 4594860"/>
              <a:gd name="connsiteX2" fmla="*/ 5194018 w 5194018"/>
              <a:gd name="connsiteY2" fmla="*/ 0 h 4594860"/>
              <a:gd name="connsiteX3" fmla="*/ 5192352 w 5194018"/>
              <a:gd name="connsiteY3" fmla="*/ 3274705 h 4594860"/>
              <a:gd name="connsiteX4" fmla="*/ 3314416 w 5194018"/>
              <a:gd name="connsiteY4" fmla="*/ 4584700 h 4594860"/>
              <a:gd name="connsiteX5" fmla="*/ 1180816 w 5194018"/>
              <a:gd name="connsiteY5" fmla="*/ 4594860 h 4594860"/>
              <a:gd name="connsiteX6" fmla="*/ 9 w 5194018"/>
              <a:gd name="connsiteY6" fmla="*/ 3347491 h 4594860"/>
              <a:gd name="connsiteX0" fmla="*/ 5 w 5194014"/>
              <a:gd name="connsiteY0" fmla="*/ 3347491 h 4594860"/>
              <a:gd name="connsiteX1" fmla="*/ 2111329 w 5194014"/>
              <a:gd name="connsiteY1" fmla="*/ 1471201 h 4594860"/>
              <a:gd name="connsiteX2" fmla="*/ 5194014 w 5194014"/>
              <a:gd name="connsiteY2" fmla="*/ 0 h 4594860"/>
              <a:gd name="connsiteX3" fmla="*/ 5192348 w 5194014"/>
              <a:gd name="connsiteY3" fmla="*/ 3274705 h 4594860"/>
              <a:gd name="connsiteX4" fmla="*/ 3314412 w 5194014"/>
              <a:gd name="connsiteY4" fmla="*/ 4584700 h 4594860"/>
              <a:gd name="connsiteX5" fmla="*/ 1180812 w 5194014"/>
              <a:gd name="connsiteY5" fmla="*/ 4594860 h 4594860"/>
              <a:gd name="connsiteX6" fmla="*/ 5 w 5194014"/>
              <a:gd name="connsiteY6" fmla="*/ 3347491 h 4594860"/>
              <a:gd name="connsiteX0" fmla="*/ 12886 w 5206895"/>
              <a:gd name="connsiteY0" fmla="*/ 3347491 h 4594860"/>
              <a:gd name="connsiteX1" fmla="*/ 2144530 w 5206895"/>
              <a:gd name="connsiteY1" fmla="*/ 1349281 h 4594860"/>
              <a:gd name="connsiteX2" fmla="*/ 5206895 w 5206895"/>
              <a:gd name="connsiteY2" fmla="*/ 0 h 4594860"/>
              <a:gd name="connsiteX3" fmla="*/ 5205229 w 5206895"/>
              <a:gd name="connsiteY3" fmla="*/ 3274705 h 4594860"/>
              <a:gd name="connsiteX4" fmla="*/ 3327293 w 5206895"/>
              <a:gd name="connsiteY4" fmla="*/ 4584700 h 4594860"/>
              <a:gd name="connsiteX5" fmla="*/ 1193693 w 5206895"/>
              <a:gd name="connsiteY5" fmla="*/ 4594860 h 4594860"/>
              <a:gd name="connsiteX6" fmla="*/ 12886 w 5206895"/>
              <a:gd name="connsiteY6" fmla="*/ 3347491 h 4594860"/>
              <a:gd name="connsiteX0" fmla="*/ 23 w 5194032"/>
              <a:gd name="connsiteY0" fmla="*/ 3347491 h 4594860"/>
              <a:gd name="connsiteX1" fmla="*/ 2131667 w 5194032"/>
              <a:gd name="connsiteY1" fmla="*/ 1349281 h 4594860"/>
              <a:gd name="connsiteX2" fmla="*/ 5194032 w 5194032"/>
              <a:gd name="connsiteY2" fmla="*/ 0 h 4594860"/>
              <a:gd name="connsiteX3" fmla="*/ 5192366 w 5194032"/>
              <a:gd name="connsiteY3" fmla="*/ 3274705 h 4594860"/>
              <a:gd name="connsiteX4" fmla="*/ 3314430 w 5194032"/>
              <a:gd name="connsiteY4" fmla="*/ 4584700 h 4594860"/>
              <a:gd name="connsiteX5" fmla="*/ 1180830 w 5194032"/>
              <a:gd name="connsiteY5" fmla="*/ 4594860 h 4594860"/>
              <a:gd name="connsiteX6" fmla="*/ 23 w 5194032"/>
              <a:gd name="connsiteY6" fmla="*/ 3347491 h 4594860"/>
              <a:gd name="connsiteX0" fmla="*/ 23 w 5194032"/>
              <a:gd name="connsiteY0" fmla="*/ 3347491 h 4594860"/>
              <a:gd name="connsiteX1" fmla="*/ 2131667 w 5194032"/>
              <a:gd name="connsiteY1" fmla="*/ 1349281 h 4594860"/>
              <a:gd name="connsiteX2" fmla="*/ 5194032 w 5194032"/>
              <a:gd name="connsiteY2" fmla="*/ 0 h 4594860"/>
              <a:gd name="connsiteX3" fmla="*/ 5192366 w 5194032"/>
              <a:gd name="connsiteY3" fmla="*/ 3274705 h 4594860"/>
              <a:gd name="connsiteX4" fmla="*/ 3314430 w 5194032"/>
              <a:gd name="connsiteY4" fmla="*/ 4584700 h 4594860"/>
              <a:gd name="connsiteX5" fmla="*/ 1180830 w 5194032"/>
              <a:gd name="connsiteY5" fmla="*/ 4594860 h 4594860"/>
              <a:gd name="connsiteX6" fmla="*/ 23 w 5194032"/>
              <a:gd name="connsiteY6" fmla="*/ 3347491 h 4594860"/>
              <a:gd name="connsiteX0" fmla="*/ 23 w 5194032"/>
              <a:gd name="connsiteY0" fmla="*/ 3347491 h 4594860"/>
              <a:gd name="connsiteX1" fmla="*/ 2131667 w 5194032"/>
              <a:gd name="connsiteY1" fmla="*/ 1349281 h 4594860"/>
              <a:gd name="connsiteX2" fmla="*/ 5194032 w 5194032"/>
              <a:gd name="connsiteY2" fmla="*/ 0 h 4594860"/>
              <a:gd name="connsiteX3" fmla="*/ 5192366 w 5194032"/>
              <a:gd name="connsiteY3" fmla="*/ 3274705 h 4594860"/>
              <a:gd name="connsiteX4" fmla="*/ 3314430 w 5194032"/>
              <a:gd name="connsiteY4" fmla="*/ 4584700 h 4594860"/>
              <a:gd name="connsiteX5" fmla="*/ 1180830 w 5194032"/>
              <a:gd name="connsiteY5" fmla="*/ 4594860 h 4594860"/>
              <a:gd name="connsiteX6" fmla="*/ 23 w 5194032"/>
              <a:gd name="connsiteY6" fmla="*/ 3347491 h 4594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4032" h="4594860">
                <a:moveTo>
                  <a:pt x="23" y="3347491"/>
                </a:moveTo>
                <a:cubicBezTo>
                  <a:pt x="6096" y="3324721"/>
                  <a:pt x="766901" y="2600960"/>
                  <a:pt x="2131667" y="1349281"/>
                </a:cubicBezTo>
                <a:cubicBezTo>
                  <a:pt x="3238843" y="480185"/>
                  <a:pt x="3973597" y="274154"/>
                  <a:pt x="5194032" y="0"/>
                </a:cubicBezTo>
                <a:cubicBezTo>
                  <a:pt x="5193477" y="1091568"/>
                  <a:pt x="5192921" y="2183137"/>
                  <a:pt x="5192366" y="3274705"/>
                </a:cubicBezTo>
                <a:cubicBezTo>
                  <a:pt x="4469312" y="3483408"/>
                  <a:pt x="3740873" y="4095434"/>
                  <a:pt x="3314430" y="4584700"/>
                </a:cubicBezTo>
                <a:cubicBezTo>
                  <a:pt x="3335027" y="4565966"/>
                  <a:pt x="1174431" y="4577542"/>
                  <a:pt x="1180830" y="4594860"/>
                </a:cubicBezTo>
                <a:cubicBezTo>
                  <a:pt x="1197389" y="4571539"/>
                  <a:pt x="-6050" y="3370261"/>
                  <a:pt x="23" y="3347491"/>
                </a:cubicBezTo>
                <a:close/>
              </a:path>
            </a:pathLst>
          </a:custGeom>
        </p:spPr>
        <p:txBody>
          <a:bodyPr/>
          <a:lstStyle/>
          <a:p>
            <a:r>
              <a:rPr lang="en-US"/>
              <a:t>Click icon to add picture</a:t>
            </a:r>
            <a:endParaRPr lang="en-US" dirty="0"/>
          </a:p>
        </p:txBody>
      </p:sp>
    </p:spTree>
    <p:extLst>
      <p:ext uri="{BB962C8B-B14F-4D97-AF65-F5344CB8AC3E}">
        <p14:creationId xmlns:p14="http://schemas.microsoft.com/office/powerpoint/2010/main" val="2240494888"/>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88D76FC1-13F0-7042-A5D6-A62491F6FEB0}"/>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a:extLst>
              <a:ext uri="{FF2B5EF4-FFF2-40B4-BE49-F238E27FC236}">
                <a16:creationId xmlns:a16="http://schemas.microsoft.com/office/drawing/2014/main" id="{F7578603-243B-2940-A2B0-211D48F67FD8}"/>
              </a:ext>
            </a:extLst>
          </p:cNvPr>
          <p:cNvSpPr/>
          <p:nvPr userDrawn="1"/>
        </p:nvSpPr>
        <p:spPr>
          <a:xfrm>
            <a:off x="0" y="0"/>
            <a:ext cx="609600" cy="6858000"/>
          </a:xfrm>
          <a:prstGeom prst="rect">
            <a:avLst/>
          </a:prstGeom>
          <a:solidFill>
            <a:schemeClr val="accent4"/>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9A2AF1C3-2C2A-714A-B710-7B65AF8EBF3C}"/>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A5649183-B745-FE4E-B9CD-87DD9BD04AF7}"/>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B1F94E4E-725C-984A-81E0-7F37B4BC07CE}"/>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159057579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F9582553-D582-404E-9252-1EAFDDB8CFD3}"/>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a:extLst>
              <a:ext uri="{FF2B5EF4-FFF2-40B4-BE49-F238E27FC236}">
                <a16:creationId xmlns:a16="http://schemas.microsoft.com/office/drawing/2014/main" id="{FB560BA2-179E-3F47-A239-1ADB1B54973B}"/>
              </a:ext>
            </a:extLst>
          </p:cNvPr>
          <p:cNvSpPr/>
          <p:nvPr userDrawn="1"/>
        </p:nvSpPr>
        <p:spPr>
          <a:xfrm>
            <a:off x="0" y="0"/>
            <a:ext cx="609600" cy="6858000"/>
          </a:xfrm>
          <a:prstGeom prst="rect">
            <a:avLst/>
          </a:prstGeom>
          <a:solidFill>
            <a:schemeClr val="accent5"/>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AD19F351-A135-A247-9C08-456333571459}"/>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EF99D632-3B3C-0441-B4DD-897E94F58FB2}"/>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F959779A-86EF-1849-BE7A-0A3038BA7580}"/>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12242975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88AC95-9801-8743-A5C4-BD60A9701577}"/>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Content Placeholder 2">
            <a:extLst>
              <a:ext uri="{FF2B5EF4-FFF2-40B4-BE49-F238E27FC236}">
                <a16:creationId xmlns:a16="http://schemas.microsoft.com/office/drawing/2014/main" id="{6DA21BD9-84BF-3841-9648-620B555FBC5A}"/>
              </a:ext>
            </a:extLst>
          </p:cNvPr>
          <p:cNvSpPr>
            <a:spLocks noGrp="1"/>
          </p:cNvSpPr>
          <p:nvPr>
            <p:ph idx="1"/>
          </p:nvPr>
        </p:nvSpPr>
        <p:spPr>
          <a:xfrm>
            <a:off x="1033272" y="1825625"/>
            <a:ext cx="10515600" cy="435133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a:extLst>
              <a:ext uri="{FF2B5EF4-FFF2-40B4-BE49-F238E27FC236}">
                <a16:creationId xmlns:a16="http://schemas.microsoft.com/office/drawing/2014/main" id="{9413AED9-F27A-F043-9D16-447C3241CCE3}"/>
              </a:ext>
            </a:extLst>
          </p:cNvPr>
          <p:cNvSpPr/>
          <p:nvPr userDrawn="1"/>
        </p:nvSpPr>
        <p:spPr>
          <a:xfrm>
            <a:off x="0" y="0"/>
            <a:ext cx="609600" cy="6858000"/>
          </a:xfrm>
          <a:prstGeom prst="rect">
            <a:avLst/>
          </a:prstGeom>
          <a:solidFill>
            <a:schemeClr val="accent6"/>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16" name="TextBox 15">
            <a:extLst>
              <a:ext uri="{FF2B5EF4-FFF2-40B4-BE49-F238E27FC236}">
                <a16:creationId xmlns:a16="http://schemas.microsoft.com/office/drawing/2014/main" id="{E908F79A-320A-244E-9CAF-7B18787CD2D3}"/>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17" name="Picture 16">
            <a:extLst>
              <a:ext uri="{FF2B5EF4-FFF2-40B4-BE49-F238E27FC236}">
                <a16:creationId xmlns:a16="http://schemas.microsoft.com/office/drawing/2014/main" id="{8659504A-9BB1-994B-97F4-084D9FDE871D}"/>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8" name="Title 1">
            <a:extLst>
              <a:ext uri="{FF2B5EF4-FFF2-40B4-BE49-F238E27FC236}">
                <a16:creationId xmlns:a16="http://schemas.microsoft.com/office/drawing/2014/main" id="{F4F38088-8E84-C942-AEAB-03AC4D336814}"/>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88789844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0D159E-2BE7-E14D-9CFE-7A10F4418D68}"/>
              </a:ext>
            </a:extLst>
          </p:cNvPr>
          <p:cNvSpPr>
            <a:spLocks noGrp="1"/>
          </p:cNvSpPr>
          <p:nvPr>
            <p:ph sz="half" idx="1"/>
          </p:nvPr>
        </p:nvSpPr>
        <p:spPr>
          <a:xfrm>
            <a:off x="464312" y="1825626"/>
            <a:ext cx="5486400" cy="4140327"/>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76B72A2-FCA3-1547-BCBC-5141CF6388AC}"/>
              </a:ext>
            </a:extLst>
          </p:cNvPr>
          <p:cNvSpPr>
            <a:spLocks noGrp="1"/>
          </p:cNvSpPr>
          <p:nvPr>
            <p:ph sz="half" idx="2"/>
          </p:nvPr>
        </p:nvSpPr>
        <p:spPr>
          <a:xfrm>
            <a:off x="6152896" y="1825626"/>
            <a:ext cx="5486400" cy="4140327"/>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36BD1A92-F3F2-D144-922B-973D9B73261C}"/>
              </a:ext>
            </a:extLst>
          </p:cNvPr>
          <p:cNvPicPr>
            <a:picLocks noChangeAspect="1"/>
          </p:cNvPicPr>
          <p:nvPr userDrawn="1"/>
        </p:nvPicPr>
        <p:blipFill>
          <a:blip r:embed="rId2"/>
          <a:stretch>
            <a:fillRect/>
          </a:stretch>
        </p:blipFill>
        <p:spPr>
          <a:xfrm>
            <a:off x="555499" y="6165772"/>
            <a:ext cx="1950720" cy="282581"/>
          </a:xfrm>
          <a:prstGeom prst="rect">
            <a:avLst/>
          </a:prstGeom>
        </p:spPr>
      </p:pic>
      <p:sp>
        <p:nvSpPr>
          <p:cNvPr id="10" name="TextBox 9">
            <a:extLst>
              <a:ext uri="{FF2B5EF4-FFF2-40B4-BE49-F238E27FC236}">
                <a16:creationId xmlns:a16="http://schemas.microsoft.com/office/drawing/2014/main" id="{769957E5-C441-8C43-A34F-6E435965CE50}"/>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sp>
        <p:nvSpPr>
          <p:cNvPr id="13" name="Title 1">
            <a:extLst>
              <a:ext uri="{FF2B5EF4-FFF2-40B4-BE49-F238E27FC236}">
                <a16:creationId xmlns:a16="http://schemas.microsoft.com/office/drawing/2014/main" id="{37BD5DE4-36AA-1544-8DD1-AFC3A644CDD6}"/>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4281401245"/>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5181C00-1537-BD4E-92BE-632F6BAF7E8F}"/>
              </a:ext>
            </a:extLst>
          </p:cNvPr>
          <p:cNvSpPr>
            <a:spLocks noGrp="1"/>
          </p:cNvSpPr>
          <p:nvPr>
            <p:ph type="body" idx="1"/>
          </p:nvPr>
        </p:nvSpPr>
        <p:spPr>
          <a:xfrm>
            <a:off x="464312" y="1864725"/>
            <a:ext cx="5364480" cy="823912"/>
          </a:xfrm>
          <a:prstGeom prst="rect">
            <a:avLst/>
          </a:prstGeom>
        </p:spPr>
        <p:txBody>
          <a:bodyPr anchor="b"/>
          <a:lstStyle>
            <a:lvl1pPr marL="0" indent="0">
              <a:buNone/>
              <a:defRPr sz="2400" b="1">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75D199CF-3527-4847-8970-E2F9CA255200}"/>
              </a:ext>
            </a:extLst>
          </p:cNvPr>
          <p:cNvSpPr>
            <a:spLocks noGrp="1"/>
          </p:cNvSpPr>
          <p:nvPr>
            <p:ph sz="half" idx="2"/>
          </p:nvPr>
        </p:nvSpPr>
        <p:spPr>
          <a:xfrm>
            <a:off x="464312" y="2688640"/>
            <a:ext cx="5364480" cy="3212289"/>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FE9B6139-EF69-CD47-ACB4-6FAA645329EE}"/>
              </a:ext>
            </a:extLst>
          </p:cNvPr>
          <p:cNvSpPr>
            <a:spLocks noGrp="1"/>
          </p:cNvSpPr>
          <p:nvPr>
            <p:ph type="body" sz="quarter" idx="3"/>
          </p:nvPr>
        </p:nvSpPr>
        <p:spPr>
          <a:xfrm>
            <a:off x="6272021" y="1864725"/>
            <a:ext cx="5364480" cy="823912"/>
          </a:xfrm>
          <a:prstGeom prst="rect">
            <a:avLst/>
          </a:prstGeom>
        </p:spPr>
        <p:txBody>
          <a:bodyPr anchor="b"/>
          <a:lstStyle>
            <a:lvl1pPr marL="0" indent="0">
              <a:buNone/>
              <a:defRPr sz="2400" b="1">
                <a:solidFill>
                  <a:schemeClr val="tx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7FCE092-725E-154B-B546-DA4159B6FDFA}"/>
              </a:ext>
            </a:extLst>
          </p:cNvPr>
          <p:cNvSpPr>
            <a:spLocks noGrp="1"/>
          </p:cNvSpPr>
          <p:nvPr>
            <p:ph sz="quarter" idx="4"/>
          </p:nvPr>
        </p:nvSpPr>
        <p:spPr>
          <a:xfrm>
            <a:off x="6272021" y="2688640"/>
            <a:ext cx="5364480" cy="3212289"/>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51A20E98-7F37-AF44-8362-6610B44C4635}"/>
              </a:ext>
            </a:extLst>
          </p:cNvPr>
          <p:cNvPicPr>
            <a:picLocks noChangeAspect="1"/>
          </p:cNvPicPr>
          <p:nvPr userDrawn="1"/>
        </p:nvPicPr>
        <p:blipFill>
          <a:blip r:embed="rId2"/>
          <a:stretch>
            <a:fillRect/>
          </a:stretch>
        </p:blipFill>
        <p:spPr>
          <a:xfrm>
            <a:off x="555499" y="6165772"/>
            <a:ext cx="1950720" cy="282581"/>
          </a:xfrm>
          <a:prstGeom prst="rect">
            <a:avLst/>
          </a:prstGeom>
        </p:spPr>
      </p:pic>
      <p:sp>
        <p:nvSpPr>
          <p:cNvPr id="11" name="TextBox 10">
            <a:extLst>
              <a:ext uri="{FF2B5EF4-FFF2-40B4-BE49-F238E27FC236}">
                <a16:creationId xmlns:a16="http://schemas.microsoft.com/office/drawing/2014/main" id="{429EBB3C-B8C9-CB42-A9D0-72211A1A5394}"/>
              </a:ext>
            </a:extLst>
          </p:cNvPr>
          <p:cNvSpPr txBox="1"/>
          <p:nvPr userDrawn="1"/>
        </p:nvSpPr>
        <p:spPr>
          <a:xfrm>
            <a:off x="11151169" y="6205617"/>
            <a:ext cx="657547" cy="256545"/>
          </a:xfrm>
          <a:prstGeom prst="rect">
            <a:avLst/>
          </a:prstGeom>
          <a:noFill/>
        </p:spPr>
        <p:txBody>
          <a:bodyPr wrap="square" rtlCol="0">
            <a:spAutoFit/>
          </a:bodyPr>
          <a:lstStyle/>
          <a:p>
            <a:pPr algn="ctr" defTabSz="1219170"/>
            <a:fld id="{78B4C93E-E54F-1C49-901E-8F4D4E36486B}" type="slidenum">
              <a:rPr lang="en-US" sz="1067" b="1" smtClean="0">
                <a:solidFill>
                  <a:schemeClr val="tx1">
                    <a:lumMod val="65000"/>
                    <a:lumOff val="35000"/>
                  </a:schemeClr>
                </a:solidFill>
                <a:latin typeface="Avenir Next LT Pro Demi" panose="020B0504020202020204" pitchFamily="34" charset="77"/>
              </a:rPr>
              <a:pPr algn="ctr" defTabSz="1219170"/>
              <a:t>‹#›</a:t>
            </a:fld>
            <a:endParaRPr lang="en-US" sz="1067" b="1" dirty="0">
              <a:solidFill>
                <a:schemeClr val="tx1">
                  <a:lumMod val="65000"/>
                  <a:lumOff val="35000"/>
                </a:schemeClr>
              </a:solidFill>
              <a:latin typeface="Avenir Next LT Pro Demi" panose="020B0504020202020204" pitchFamily="34" charset="77"/>
            </a:endParaRPr>
          </a:p>
        </p:txBody>
      </p:sp>
      <p:sp>
        <p:nvSpPr>
          <p:cNvPr id="12" name="Title 1">
            <a:extLst>
              <a:ext uri="{FF2B5EF4-FFF2-40B4-BE49-F238E27FC236}">
                <a16:creationId xmlns:a16="http://schemas.microsoft.com/office/drawing/2014/main" id="{B52A443B-D1EA-C240-9D42-E9AC5DAF1ACE}"/>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15803887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Title &amp; Footer Only">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711F628-0E0E-5146-B6A7-714DC2AB29AC}"/>
              </a:ext>
            </a:extLst>
          </p:cNvPr>
          <p:cNvPicPr>
            <a:picLocks noChangeAspect="1"/>
          </p:cNvPicPr>
          <p:nvPr userDrawn="1"/>
        </p:nvPicPr>
        <p:blipFill>
          <a:blip r:embed="rId2"/>
          <a:stretch>
            <a:fillRect/>
          </a:stretch>
        </p:blipFill>
        <p:spPr>
          <a:xfrm>
            <a:off x="555499" y="6165772"/>
            <a:ext cx="1950720" cy="282581"/>
          </a:xfrm>
          <a:prstGeom prst="rect">
            <a:avLst/>
          </a:prstGeom>
        </p:spPr>
      </p:pic>
      <p:sp>
        <p:nvSpPr>
          <p:cNvPr id="7" name="TextBox 6">
            <a:extLst>
              <a:ext uri="{FF2B5EF4-FFF2-40B4-BE49-F238E27FC236}">
                <a16:creationId xmlns:a16="http://schemas.microsoft.com/office/drawing/2014/main" id="{C4E0C481-C6B1-D34E-BE2A-179691EAE1CE}"/>
              </a:ext>
            </a:extLst>
          </p:cNvPr>
          <p:cNvSpPr txBox="1"/>
          <p:nvPr userDrawn="1"/>
        </p:nvSpPr>
        <p:spPr>
          <a:xfrm>
            <a:off x="11151169" y="6205616"/>
            <a:ext cx="657547" cy="297454"/>
          </a:xfrm>
          <a:prstGeom prst="rect">
            <a:avLst/>
          </a:prstGeom>
          <a:noFill/>
        </p:spPr>
        <p:txBody>
          <a:bodyPr wrap="square" rtlCol="0">
            <a:spAutoFit/>
          </a:bodyPr>
          <a:lstStyle/>
          <a:p>
            <a:pPr algn="ctr" defTabSz="1219170"/>
            <a:fld id="{78B4C93E-E54F-1C49-901E-8F4D4E36486B}" type="slidenum">
              <a:rPr lang="en-US" sz="1333" b="1" smtClean="0">
                <a:solidFill>
                  <a:schemeClr val="tx1">
                    <a:lumMod val="65000"/>
                    <a:lumOff val="35000"/>
                  </a:schemeClr>
                </a:solidFill>
                <a:latin typeface="Avenir Next LT Pro Demi" panose="020B0504020202020204" pitchFamily="34" charset="77"/>
              </a:rPr>
              <a:pPr algn="ctr" defTabSz="1219170"/>
              <a:t>‹#›</a:t>
            </a:fld>
            <a:endParaRPr lang="en-US" sz="1333" b="1" dirty="0">
              <a:solidFill>
                <a:schemeClr val="tx1">
                  <a:lumMod val="65000"/>
                  <a:lumOff val="35000"/>
                </a:schemeClr>
              </a:solidFill>
              <a:latin typeface="Avenir Next LT Pro Demi" panose="020B0504020202020204" pitchFamily="34" charset="77"/>
            </a:endParaRPr>
          </a:p>
        </p:txBody>
      </p:sp>
      <p:sp>
        <p:nvSpPr>
          <p:cNvPr id="8" name="Title 1">
            <a:extLst>
              <a:ext uri="{FF2B5EF4-FFF2-40B4-BE49-F238E27FC236}">
                <a16:creationId xmlns:a16="http://schemas.microsoft.com/office/drawing/2014/main" id="{FE8D1AA4-F6B7-F843-84FC-0CB7C3CFEBFD}"/>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344840791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81FCD93-912F-0945-82B7-CBF7925DAF14}"/>
              </a:ext>
            </a:extLst>
          </p:cNvPr>
          <p:cNvSpPr>
            <a:spLocks noGrp="1"/>
          </p:cNvSpPr>
          <p:nvPr>
            <p:ph type="title"/>
          </p:nvPr>
        </p:nvSpPr>
        <p:spPr>
          <a:xfrm>
            <a:off x="464311" y="440263"/>
            <a:ext cx="11174981"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dirty="0"/>
              <a:t>Click to edit Master title style</a:t>
            </a:r>
          </a:p>
        </p:txBody>
      </p:sp>
    </p:spTree>
    <p:extLst>
      <p:ext uri="{BB962C8B-B14F-4D97-AF65-F5344CB8AC3E}">
        <p14:creationId xmlns:p14="http://schemas.microsoft.com/office/powerpoint/2010/main" val="236183113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240128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20CE28C-8766-6C46-93D5-6401E633B1CB}"/>
              </a:ext>
            </a:extLst>
          </p:cNvPr>
          <p:cNvPicPr>
            <a:picLocks noChangeAspect="1"/>
          </p:cNvPicPr>
          <p:nvPr userDrawn="1"/>
        </p:nvPicPr>
        <p:blipFill>
          <a:blip r:embed="rId2"/>
          <a:stretch>
            <a:fillRect/>
          </a:stretch>
        </p:blipFill>
        <p:spPr>
          <a:xfrm>
            <a:off x="555499" y="6182028"/>
            <a:ext cx="1950720" cy="282581"/>
          </a:xfrm>
          <a:prstGeom prst="rect">
            <a:avLst/>
          </a:prstGeom>
        </p:spPr>
      </p:pic>
      <p:sp>
        <p:nvSpPr>
          <p:cNvPr id="9" name="Text Placeholder 2">
            <a:extLst>
              <a:ext uri="{FF2B5EF4-FFF2-40B4-BE49-F238E27FC236}">
                <a16:creationId xmlns:a16="http://schemas.microsoft.com/office/drawing/2014/main" id="{405D0803-E49F-4F48-8908-742973A413B8}"/>
              </a:ext>
            </a:extLst>
          </p:cNvPr>
          <p:cNvSpPr>
            <a:spLocks noGrp="1"/>
          </p:cNvSpPr>
          <p:nvPr>
            <p:ph type="body" idx="10"/>
          </p:nvPr>
        </p:nvSpPr>
        <p:spPr>
          <a:xfrm>
            <a:off x="441707" y="4442630"/>
            <a:ext cx="10515600" cy="1500717"/>
          </a:xfrm>
        </p:spPr>
        <p:txBody>
          <a:bodyPr/>
          <a:lstStyle>
            <a:lvl1pPr marL="0" indent="0">
              <a:buNone/>
              <a:defRPr sz="3200">
                <a:solidFill>
                  <a:schemeClr val="tx1">
                    <a:lumMod val="50000"/>
                    <a:lumOff val="50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dirty="0"/>
              <a:t>Click to edit Master text styles</a:t>
            </a:r>
          </a:p>
        </p:txBody>
      </p:sp>
      <p:sp>
        <p:nvSpPr>
          <p:cNvPr id="10" name="Title 1">
            <a:extLst>
              <a:ext uri="{FF2B5EF4-FFF2-40B4-BE49-F238E27FC236}">
                <a16:creationId xmlns:a16="http://schemas.microsoft.com/office/drawing/2014/main" id="{DE96F2CB-CFB2-8343-84A7-BBFDAF698A56}"/>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tx2"/>
                </a:solidFill>
              </a:defRPr>
            </a:lvl1pPr>
          </a:lstStyle>
          <a:p>
            <a:r>
              <a:rPr lang="en-US" dirty="0"/>
              <a:t>Click to edit Master title style</a:t>
            </a:r>
          </a:p>
        </p:txBody>
      </p:sp>
    </p:spTree>
    <p:extLst>
      <p:ext uri="{BB962C8B-B14F-4D97-AF65-F5344CB8AC3E}">
        <p14:creationId xmlns:p14="http://schemas.microsoft.com/office/powerpoint/2010/main" val="116707803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12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pic>
        <p:nvPicPr>
          <p:cNvPr id="4" name="Picture 3">
            <a:extLst>
              <a:ext uri="{FF2B5EF4-FFF2-40B4-BE49-F238E27FC236}">
                <a16:creationId xmlns:a16="http://schemas.microsoft.com/office/drawing/2014/main" id="{3F06907C-0B68-D549-A7D9-A6E0A3C91E58}"/>
              </a:ext>
            </a:extLst>
          </p:cNvPr>
          <p:cNvPicPr>
            <a:picLocks noChangeAspect="1"/>
          </p:cNvPicPr>
          <p:nvPr userDrawn="1"/>
        </p:nvPicPr>
        <p:blipFill>
          <a:blip r:embed="rId2"/>
          <a:stretch>
            <a:fillRect/>
          </a:stretch>
        </p:blipFill>
        <p:spPr>
          <a:xfrm>
            <a:off x="555499" y="6182028"/>
            <a:ext cx="1950720" cy="282581"/>
          </a:xfrm>
          <a:prstGeom prst="rect">
            <a:avLst/>
          </a:prstGeom>
        </p:spPr>
      </p:pic>
      <p:sp>
        <p:nvSpPr>
          <p:cNvPr id="7" name="Text Placeholder 2">
            <a:extLst>
              <a:ext uri="{FF2B5EF4-FFF2-40B4-BE49-F238E27FC236}">
                <a16:creationId xmlns:a16="http://schemas.microsoft.com/office/drawing/2014/main" id="{C6F3FD66-7935-0145-8E2D-3131A293BD72}"/>
              </a:ext>
            </a:extLst>
          </p:cNvPr>
          <p:cNvSpPr>
            <a:spLocks noGrp="1"/>
          </p:cNvSpPr>
          <p:nvPr>
            <p:ph type="body" idx="10"/>
          </p:nvPr>
        </p:nvSpPr>
        <p:spPr>
          <a:xfrm>
            <a:off x="441707" y="4442630"/>
            <a:ext cx="10515600" cy="1500717"/>
          </a:xfrm>
        </p:spPr>
        <p:txBody>
          <a:bodyPr/>
          <a:lstStyle>
            <a:lvl1pPr marL="0" indent="0">
              <a:buNone/>
              <a:defRPr sz="3200">
                <a:solidFill>
                  <a:schemeClr val="tx1">
                    <a:lumMod val="50000"/>
                    <a:lumOff val="50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dirty="0"/>
              <a:t>Click to edit Master text styles</a:t>
            </a:r>
          </a:p>
        </p:txBody>
      </p:sp>
      <p:sp>
        <p:nvSpPr>
          <p:cNvPr id="9" name="Title 1">
            <a:extLst>
              <a:ext uri="{FF2B5EF4-FFF2-40B4-BE49-F238E27FC236}">
                <a16:creationId xmlns:a16="http://schemas.microsoft.com/office/drawing/2014/main" id="{18549F34-A9B3-5A48-9EC6-61B5F3F72983}"/>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tx2"/>
                </a:solidFill>
              </a:defRPr>
            </a:lvl1pPr>
          </a:lstStyle>
          <a:p>
            <a:r>
              <a:rPr lang="en-US" dirty="0"/>
              <a:t>Click to edit Master title style</a:t>
            </a:r>
          </a:p>
        </p:txBody>
      </p:sp>
    </p:spTree>
    <p:extLst>
      <p:ext uri="{BB962C8B-B14F-4D97-AF65-F5344CB8AC3E}">
        <p14:creationId xmlns:p14="http://schemas.microsoft.com/office/powerpoint/2010/main" val="3573942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653982-37C5-4E4C-A963-8F9671EEE32F}"/>
              </a:ext>
            </a:extLst>
          </p:cNvPr>
          <p:cNvSpPr>
            <a:spLocks noGrp="1"/>
          </p:cNvSpPr>
          <p:nvPr>
            <p:ph idx="1"/>
          </p:nvPr>
        </p:nvSpPr>
        <p:spPr>
          <a:xfrm>
            <a:off x="1033272" y="1825625"/>
            <a:ext cx="10515600" cy="435133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5CC6440D-6F1D-4943-9504-0B505AD7781B}"/>
              </a:ext>
              <a:ext uri="{C183D7F6-B498-43B3-948B-1728B52AA6E4}">
                <adec:decorative xmlns:adec="http://schemas.microsoft.com/office/drawing/2017/decorative" val="1"/>
              </a:ext>
            </a:extLst>
          </p:cNvPr>
          <p:cNvSpPr/>
          <p:nvPr userDrawn="1"/>
        </p:nvSpPr>
        <p:spPr>
          <a:xfrm>
            <a:off x="0" y="0"/>
            <a:ext cx="609600" cy="6858000"/>
          </a:xfrm>
          <a:prstGeom prst="rect">
            <a:avLst/>
          </a:prstGeom>
          <a:solidFill>
            <a:srgbClr val="005072"/>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sp>
        <p:nvSpPr>
          <p:cNvPr id="8" name="TextBox 7">
            <a:extLst>
              <a:ext uri="{FF2B5EF4-FFF2-40B4-BE49-F238E27FC236}">
                <a16:creationId xmlns:a16="http://schemas.microsoft.com/office/drawing/2014/main" id="{BDBE7E8D-E5CF-B545-9A8A-A63DF52BE351}"/>
              </a:ext>
            </a:extLst>
          </p:cNvPr>
          <p:cNvSpPr txBox="1"/>
          <p:nvPr userDrawn="1"/>
        </p:nvSpPr>
        <p:spPr>
          <a:xfrm>
            <a:off x="1" y="6333423"/>
            <a:ext cx="609600" cy="338554"/>
          </a:xfrm>
          <a:prstGeom prst="rect">
            <a:avLst/>
          </a:prstGeom>
          <a:noFill/>
        </p:spPr>
        <p:txBody>
          <a:bodyPr wrap="square" rtlCol="0">
            <a:spAutoFit/>
          </a:bodyPr>
          <a:lstStyle/>
          <a:p>
            <a:pPr algn="ctr" defTabSz="1219170"/>
            <a:fld id="{78B4C93E-E54F-1C49-901E-8F4D4E36486B}" type="slidenum">
              <a:rPr lang="en-US" sz="1600" b="1" smtClean="0">
                <a:solidFill>
                  <a:srgbClr val="FFFFFF"/>
                </a:solidFill>
                <a:latin typeface="Avenir Next LT Pro Demi" panose="020B0504020202020204" pitchFamily="34" charset="77"/>
              </a:rPr>
              <a:pPr algn="ctr" defTabSz="1219170"/>
              <a:t>‹#›</a:t>
            </a:fld>
            <a:endParaRPr lang="en-US" sz="1600" b="1" dirty="0">
              <a:solidFill>
                <a:srgbClr val="FFFFFF"/>
              </a:solidFill>
              <a:latin typeface="Avenir Next LT Pro Demi" panose="020B0504020202020204" pitchFamily="34" charset="77"/>
            </a:endParaRPr>
          </a:p>
        </p:txBody>
      </p:sp>
      <p:pic>
        <p:nvPicPr>
          <p:cNvPr id="9" name="Picture 8">
            <a:extLst>
              <a:ext uri="{FF2B5EF4-FFF2-40B4-BE49-F238E27FC236}">
                <a16:creationId xmlns:a16="http://schemas.microsoft.com/office/drawing/2014/main" id="{471F1F82-495E-DA4C-B9B6-F4B1E216C299}"/>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148706" y="509171"/>
            <a:ext cx="336717" cy="457936"/>
          </a:xfrm>
          <a:prstGeom prst="rect">
            <a:avLst/>
          </a:prstGeom>
        </p:spPr>
      </p:pic>
      <p:sp>
        <p:nvSpPr>
          <p:cNvPr id="14" name="Title 1">
            <a:extLst>
              <a:ext uri="{FF2B5EF4-FFF2-40B4-BE49-F238E27FC236}">
                <a16:creationId xmlns:a16="http://schemas.microsoft.com/office/drawing/2014/main" id="{1351729A-4B0F-1949-9EEA-0596EE15EAEB}"/>
              </a:ext>
            </a:extLst>
          </p:cNvPr>
          <p:cNvSpPr>
            <a:spLocks noGrp="1"/>
          </p:cNvSpPr>
          <p:nvPr>
            <p:ph type="title"/>
          </p:nvPr>
        </p:nvSpPr>
        <p:spPr>
          <a:xfrm>
            <a:off x="1033272" y="440263"/>
            <a:ext cx="10515600" cy="1148821"/>
          </a:xfrm>
          <a:prstGeom prst="rect">
            <a:avLst/>
          </a:prstGeom>
        </p:spPr>
        <p:txBody>
          <a:bodyPr anchor="t"/>
          <a:lstStyle>
            <a:lvl1pPr>
              <a:lnSpc>
                <a:spcPct val="100000"/>
              </a:lnSpc>
              <a:defRPr b="1" i="0">
                <a:latin typeface="Avenir Next LT Pro Demi" panose="020B0504020202020204" pitchFamily="34" charset="77"/>
              </a:defRPr>
            </a:lvl1pPr>
          </a:lstStyle>
          <a:p>
            <a:r>
              <a:rPr lang="en-US"/>
              <a:t>Click to edit Master title style</a:t>
            </a:r>
            <a:endParaRPr lang="en-US" dirty="0"/>
          </a:p>
        </p:txBody>
      </p:sp>
      <p:sp>
        <p:nvSpPr>
          <p:cNvPr id="2" name="Footer Placeholder 1">
            <a:extLst>
              <a:ext uri="{FF2B5EF4-FFF2-40B4-BE49-F238E27FC236}">
                <a16:creationId xmlns:a16="http://schemas.microsoft.com/office/drawing/2014/main" id="{B897D7BC-01AC-EC4D-6422-87822E573EBE}"/>
              </a:ext>
            </a:extLst>
          </p:cNvPr>
          <p:cNvSpPr>
            <a:spLocks noGrp="1"/>
          </p:cNvSpPr>
          <p:nvPr>
            <p:ph type="ftr" sz="quarter" idx="10"/>
          </p:nvPr>
        </p:nvSpPr>
        <p:spPr>
          <a:xfrm>
            <a:off x="7136302" y="6180161"/>
            <a:ext cx="4412569" cy="366183"/>
          </a:xfrm>
        </p:spPr>
        <p:txBody>
          <a:bodyPr/>
          <a:lstStyle/>
          <a:p>
            <a:endParaRPr lang="en-US" dirty="0"/>
          </a:p>
        </p:txBody>
      </p:sp>
    </p:spTree>
    <p:extLst>
      <p:ext uri="{BB962C8B-B14F-4D97-AF65-F5344CB8AC3E}">
        <p14:creationId xmlns:p14="http://schemas.microsoft.com/office/powerpoint/2010/main" val="1288386276"/>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2_Blank">
    <p:bg>
      <p:bgPr>
        <a:solidFill>
          <a:schemeClr val="tx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0F7177-D232-A549-A3DF-4DE86F9A7A28}"/>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9" name="Title 1">
            <a:extLst>
              <a:ext uri="{FF2B5EF4-FFF2-40B4-BE49-F238E27FC236}">
                <a16:creationId xmlns:a16="http://schemas.microsoft.com/office/drawing/2014/main" id="{5A386ECE-46B6-3941-8440-F1AB8AF6086C}"/>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10" name="Text Placeholder 2">
            <a:extLst>
              <a:ext uri="{FF2B5EF4-FFF2-40B4-BE49-F238E27FC236}">
                <a16:creationId xmlns:a16="http://schemas.microsoft.com/office/drawing/2014/main" id="{893612AF-8C6D-7848-B5D5-DC2D36B348EB}"/>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807720820"/>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3_Blank">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116A6-F76D-AC48-BC37-4194750185A1}"/>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C30BB64D-7069-8241-9244-F3726111F641}"/>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pic>
        <p:nvPicPr>
          <p:cNvPr id="4" name="Picture 3">
            <a:extLst>
              <a:ext uri="{FF2B5EF4-FFF2-40B4-BE49-F238E27FC236}">
                <a16:creationId xmlns:a16="http://schemas.microsoft.com/office/drawing/2014/main" id="{78A68FB5-D305-C149-B96E-F2A1CE27DF50}"/>
              </a:ext>
            </a:extLst>
          </p:cNvPr>
          <p:cNvPicPr>
            <a:picLocks noChangeAspect="1"/>
          </p:cNvPicPr>
          <p:nvPr userDrawn="1"/>
        </p:nvPicPr>
        <p:blipFill>
          <a:blip r:embed="rId2"/>
          <a:stretch>
            <a:fillRect/>
          </a:stretch>
        </p:blipFill>
        <p:spPr>
          <a:xfrm>
            <a:off x="555499" y="6177374"/>
            <a:ext cx="1947925" cy="287236"/>
          </a:xfrm>
          <a:prstGeom prst="rect">
            <a:avLst/>
          </a:prstGeom>
        </p:spPr>
      </p:pic>
    </p:spTree>
    <p:extLst>
      <p:ext uri="{BB962C8B-B14F-4D97-AF65-F5344CB8AC3E}">
        <p14:creationId xmlns:p14="http://schemas.microsoft.com/office/powerpoint/2010/main" val="1909155691"/>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4_Blank">
    <p:bg>
      <p:bgPr>
        <a:solidFill>
          <a:schemeClr val="accent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7836393-60E0-514C-AD70-560F71E22E8A}"/>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2FBA36DF-4AAB-D54C-9679-BB9EBD0896BE}"/>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8DF76CF0-8F73-4B4C-8D6B-753CFF8AEA3E}"/>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59879062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7_Blank">
    <p:bg>
      <p:bgPr>
        <a:solidFill>
          <a:schemeClr val="accent2"/>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5A6C352-E31E-F944-98F3-9340135C7B76}"/>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7D134320-E45C-B04E-AA67-11CB5CD3D105}"/>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7FED4B7F-8111-3E42-9084-B18CEF7D2D79}"/>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32070742"/>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8_Blank">
    <p:bg>
      <p:bgPr>
        <a:solidFill>
          <a:schemeClr val="accent3"/>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1E1900E-5A5C-AF4E-9015-FDD403B55D02}"/>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AC298E04-6DE8-294F-81AE-972AFB0ED926}"/>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72BABD70-12D2-1940-A707-E95A41AFBD52}"/>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05047757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9_Blank">
    <p:bg>
      <p:bgPr>
        <a:solidFill>
          <a:schemeClr val="accent4"/>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953ACAD-2D4D-A04B-897E-177272697D38}"/>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A4C89460-FFB4-704C-BE45-4259244D5C85}"/>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FDAD7F52-D5F7-F748-A92E-DAEF397D1E13}"/>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06585843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10_Blank">
    <p:bg>
      <p:bgPr>
        <a:solidFill>
          <a:schemeClr val="accent5"/>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E5BB6E-8B5A-3C4B-A69A-D19308D1B34C}"/>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C7088E2C-C547-2843-BD7A-40E4B8572DD6}"/>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5E41F76C-1724-6242-9A07-3C614FB0957F}"/>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73634785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11_Blank">
    <p:bg>
      <p:bgPr>
        <a:solidFill>
          <a:schemeClr val="accent6"/>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D056DB9-99A2-6349-8579-4714500E8372}"/>
              </a:ext>
            </a:extLst>
          </p:cNvPr>
          <p:cNvPicPr>
            <a:picLocks noChangeAspect="1"/>
          </p:cNvPicPr>
          <p:nvPr userDrawn="1"/>
        </p:nvPicPr>
        <p:blipFill>
          <a:blip r:embed="rId2"/>
          <a:stretch>
            <a:fillRect/>
          </a:stretch>
        </p:blipFill>
        <p:spPr>
          <a:xfrm>
            <a:off x="555499" y="6177374"/>
            <a:ext cx="1947925" cy="287236"/>
          </a:xfrm>
          <a:prstGeom prst="rect">
            <a:avLst/>
          </a:prstGeom>
        </p:spPr>
      </p:pic>
      <p:sp>
        <p:nvSpPr>
          <p:cNvPr id="8" name="Title 1">
            <a:extLst>
              <a:ext uri="{FF2B5EF4-FFF2-40B4-BE49-F238E27FC236}">
                <a16:creationId xmlns:a16="http://schemas.microsoft.com/office/drawing/2014/main" id="{07B5ABEC-047B-8C49-A4CA-2760F8C4D974}"/>
              </a:ext>
            </a:extLst>
          </p:cNvPr>
          <p:cNvSpPr>
            <a:spLocks noGrp="1"/>
          </p:cNvSpPr>
          <p:nvPr>
            <p:ph type="title"/>
          </p:nvPr>
        </p:nvSpPr>
        <p:spPr>
          <a:xfrm>
            <a:off x="441707" y="2552192"/>
            <a:ext cx="10515600" cy="1865037"/>
          </a:xfrm>
          <a:prstGeom prst="rect">
            <a:avLst/>
          </a:prstGeom>
        </p:spPr>
        <p:txBody>
          <a:bodyPr anchor="b">
            <a:normAutofit/>
          </a:bodyPr>
          <a:lstStyle>
            <a:lvl1pPr>
              <a:defRPr sz="5867">
                <a:solidFill>
                  <a:schemeClr val="bg1"/>
                </a:solidFill>
              </a:defRPr>
            </a:lvl1pPr>
          </a:lstStyle>
          <a:p>
            <a:r>
              <a:rPr lang="en-US" dirty="0"/>
              <a:t>Click to edit Master title style</a:t>
            </a:r>
          </a:p>
        </p:txBody>
      </p:sp>
      <p:sp>
        <p:nvSpPr>
          <p:cNvPr id="9" name="Text Placeholder 2">
            <a:extLst>
              <a:ext uri="{FF2B5EF4-FFF2-40B4-BE49-F238E27FC236}">
                <a16:creationId xmlns:a16="http://schemas.microsoft.com/office/drawing/2014/main" id="{E5ED6735-0188-0143-B4BE-F12B13886C0B}"/>
              </a:ext>
            </a:extLst>
          </p:cNvPr>
          <p:cNvSpPr>
            <a:spLocks noGrp="1"/>
          </p:cNvSpPr>
          <p:nvPr>
            <p:ph type="body" idx="1"/>
          </p:nvPr>
        </p:nvSpPr>
        <p:spPr>
          <a:xfrm>
            <a:off x="441707" y="4442630"/>
            <a:ext cx="10515600" cy="1500717"/>
          </a:xfrm>
        </p:spPr>
        <p:txBody>
          <a:bodyPr/>
          <a:lstStyle>
            <a:lvl1pPr marL="0" indent="0">
              <a:buNone/>
              <a:defRPr sz="320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195104178"/>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31_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F06907C-0B68-D549-A7D9-A6E0A3C91E58}"/>
              </a:ext>
            </a:extLst>
          </p:cNvPr>
          <p:cNvPicPr>
            <a:picLocks noChangeAspect="1"/>
          </p:cNvPicPr>
          <p:nvPr userDrawn="1"/>
        </p:nvPicPr>
        <p:blipFill>
          <a:blip r:embed="rId2"/>
          <a:stretch>
            <a:fillRect/>
          </a:stretch>
        </p:blipFill>
        <p:spPr>
          <a:xfrm>
            <a:off x="555499" y="483594"/>
            <a:ext cx="1950720" cy="282581"/>
          </a:xfrm>
          <a:prstGeom prst="rect">
            <a:avLst/>
          </a:prstGeom>
        </p:spPr>
      </p:pic>
      <p:sp>
        <p:nvSpPr>
          <p:cNvPr id="7" name="Text Placeholder 2">
            <a:extLst>
              <a:ext uri="{FF2B5EF4-FFF2-40B4-BE49-F238E27FC236}">
                <a16:creationId xmlns:a16="http://schemas.microsoft.com/office/drawing/2014/main" id="{C6F3FD66-7935-0145-8E2D-3131A293BD72}"/>
              </a:ext>
            </a:extLst>
          </p:cNvPr>
          <p:cNvSpPr>
            <a:spLocks noGrp="1"/>
          </p:cNvSpPr>
          <p:nvPr>
            <p:ph type="body" idx="10"/>
          </p:nvPr>
        </p:nvSpPr>
        <p:spPr>
          <a:xfrm>
            <a:off x="441707" y="4442630"/>
            <a:ext cx="6873493" cy="1500717"/>
          </a:xfrm>
        </p:spPr>
        <p:txBody>
          <a:bodyPr/>
          <a:lstStyle>
            <a:lvl1pPr marL="0" indent="0">
              <a:buNone/>
              <a:defRPr sz="3200">
                <a:solidFill>
                  <a:schemeClr val="tx1">
                    <a:lumMod val="50000"/>
                    <a:lumOff val="50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dirty="0"/>
              <a:t>Click to edit Master text styles</a:t>
            </a:r>
          </a:p>
        </p:txBody>
      </p:sp>
      <p:sp>
        <p:nvSpPr>
          <p:cNvPr id="9" name="Title 1">
            <a:extLst>
              <a:ext uri="{FF2B5EF4-FFF2-40B4-BE49-F238E27FC236}">
                <a16:creationId xmlns:a16="http://schemas.microsoft.com/office/drawing/2014/main" id="{18549F34-A9B3-5A48-9EC6-61B5F3F72983}"/>
              </a:ext>
            </a:extLst>
          </p:cNvPr>
          <p:cNvSpPr>
            <a:spLocks noGrp="1"/>
          </p:cNvSpPr>
          <p:nvPr>
            <p:ph type="title"/>
          </p:nvPr>
        </p:nvSpPr>
        <p:spPr>
          <a:xfrm>
            <a:off x="441707" y="2552192"/>
            <a:ext cx="6873493" cy="1865037"/>
          </a:xfrm>
          <a:prstGeom prst="rect">
            <a:avLst/>
          </a:prstGeom>
        </p:spPr>
        <p:txBody>
          <a:bodyPr anchor="b">
            <a:normAutofit/>
          </a:bodyPr>
          <a:lstStyle>
            <a:lvl1pPr>
              <a:defRPr sz="5867">
                <a:solidFill>
                  <a:schemeClr val="tx2"/>
                </a:solidFill>
              </a:defRPr>
            </a:lvl1pPr>
          </a:lstStyle>
          <a:p>
            <a:r>
              <a:rPr lang="en-US" dirty="0"/>
              <a:t>Click to edit Master title style</a:t>
            </a:r>
          </a:p>
        </p:txBody>
      </p:sp>
      <p:sp>
        <p:nvSpPr>
          <p:cNvPr id="6" name="Picture Placeholder 4">
            <a:extLst>
              <a:ext uri="{FF2B5EF4-FFF2-40B4-BE49-F238E27FC236}">
                <a16:creationId xmlns:a16="http://schemas.microsoft.com/office/drawing/2014/main" id="{3F5BB881-C598-894C-8325-67104CACD0B9}"/>
              </a:ext>
            </a:extLst>
          </p:cNvPr>
          <p:cNvSpPr>
            <a:spLocks noGrp="1"/>
          </p:cNvSpPr>
          <p:nvPr>
            <p:ph type="pic" sz="quarter" idx="11"/>
          </p:nvPr>
        </p:nvSpPr>
        <p:spPr>
          <a:xfrm>
            <a:off x="7519669" y="-292101"/>
            <a:ext cx="7680960" cy="7680960"/>
          </a:xfrm>
          <a:prstGeom prst="ellipse">
            <a:avLst/>
          </a:prstGeom>
        </p:spPr>
        <p:txBody>
          <a:bodyPr/>
          <a:lstStyle/>
          <a:p>
            <a:endParaRPr lang="en-US"/>
          </a:p>
        </p:txBody>
      </p:sp>
    </p:spTree>
    <p:extLst>
      <p:ext uri="{BB962C8B-B14F-4D97-AF65-F5344CB8AC3E}">
        <p14:creationId xmlns:p14="http://schemas.microsoft.com/office/powerpoint/2010/main" val="2570953333"/>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32_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6A6430F-2ACF-4E43-8431-47455D288736}"/>
              </a:ext>
            </a:extLst>
          </p:cNvPr>
          <p:cNvSpPr/>
          <p:nvPr userDrawn="1"/>
        </p:nvSpPr>
        <p:spPr>
          <a:xfrm>
            <a:off x="0" y="0"/>
            <a:ext cx="12192000" cy="6858000"/>
          </a:xfrm>
          <a:prstGeom prst="rect">
            <a:avLst/>
          </a:prstGeom>
          <a:solidFill>
            <a:srgbClr val="F1F5F9"/>
          </a:solidFill>
          <a:ln w="12700" cap="flat" cmpd="sng" algn="ctr">
            <a:noFill/>
            <a:prstDash val="solid"/>
            <a:miter lim="800000"/>
          </a:ln>
          <a:effectLst/>
        </p:spPr>
        <p:txBody>
          <a:bodyPr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a:ln>
                <a:noFill/>
              </a:ln>
              <a:solidFill>
                <a:srgbClr val="FFFFFF"/>
              </a:solidFill>
              <a:effectLst/>
              <a:uLnTx/>
              <a:uFillTx/>
              <a:latin typeface="Avenir Next LT Pro" panose="020B0504020202020204" pitchFamily="34" charset="77"/>
              <a:ea typeface="+mn-ea"/>
              <a:cs typeface="+mn-cs"/>
            </a:endParaRPr>
          </a:p>
        </p:txBody>
      </p:sp>
      <p:pic>
        <p:nvPicPr>
          <p:cNvPr id="4" name="Picture 3">
            <a:extLst>
              <a:ext uri="{FF2B5EF4-FFF2-40B4-BE49-F238E27FC236}">
                <a16:creationId xmlns:a16="http://schemas.microsoft.com/office/drawing/2014/main" id="{3F06907C-0B68-D549-A7D9-A6E0A3C91E58}"/>
              </a:ext>
            </a:extLst>
          </p:cNvPr>
          <p:cNvPicPr>
            <a:picLocks noChangeAspect="1"/>
          </p:cNvPicPr>
          <p:nvPr userDrawn="1"/>
        </p:nvPicPr>
        <p:blipFill>
          <a:blip r:embed="rId2"/>
          <a:stretch>
            <a:fillRect/>
          </a:stretch>
        </p:blipFill>
        <p:spPr>
          <a:xfrm>
            <a:off x="555499" y="483594"/>
            <a:ext cx="1950720" cy="282581"/>
          </a:xfrm>
          <a:prstGeom prst="rect">
            <a:avLst/>
          </a:prstGeom>
        </p:spPr>
      </p:pic>
      <p:sp>
        <p:nvSpPr>
          <p:cNvPr id="7" name="Text Placeholder 2">
            <a:extLst>
              <a:ext uri="{FF2B5EF4-FFF2-40B4-BE49-F238E27FC236}">
                <a16:creationId xmlns:a16="http://schemas.microsoft.com/office/drawing/2014/main" id="{C6F3FD66-7935-0145-8E2D-3131A293BD72}"/>
              </a:ext>
            </a:extLst>
          </p:cNvPr>
          <p:cNvSpPr>
            <a:spLocks noGrp="1"/>
          </p:cNvSpPr>
          <p:nvPr>
            <p:ph type="body" idx="10"/>
          </p:nvPr>
        </p:nvSpPr>
        <p:spPr>
          <a:xfrm>
            <a:off x="441707" y="4442630"/>
            <a:ext cx="6873493" cy="1500717"/>
          </a:xfrm>
        </p:spPr>
        <p:txBody>
          <a:bodyPr/>
          <a:lstStyle>
            <a:lvl1pPr marL="0" indent="0">
              <a:buNone/>
              <a:defRPr sz="3200">
                <a:solidFill>
                  <a:schemeClr val="tx1">
                    <a:lumMod val="50000"/>
                    <a:lumOff val="50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dirty="0"/>
              <a:t>Click to edit Master text styles</a:t>
            </a:r>
          </a:p>
        </p:txBody>
      </p:sp>
      <p:sp>
        <p:nvSpPr>
          <p:cNvPr id="9" name="Title 1">
            <a:extLst>
              <a:ext uri="{FF2B5EF4-FFF2-40B4-BE49-F238E27FC236}">
                <a16:creationId xmlns:a16="http://schemas.microsoft.com/office/drawing/2014/main" id="{18549F34-A9B3-5A48-9EC6-61B5F3F72983}"/>
              </a:ext>
            </a:extLst>
          </p:cNvPr>
          <p:cNvSpPr>
            <a:spLocks noGrp="1"/>
          </p:cNvSpPr>
          <p:nvPr>
            <p:ph type="title"/>
          </p:nvPr>
        </p:nvSpPr>
        <p:spPr>
          <a:xfrm>
            <a:off x="441707" y="2552192"/>
            <a:ext cx="6873493" cy="1865037"/>
          </a:xfrm>
          <a:prstGeom prst="rect">
            <a:avLst/>
          </a:prstGeom>
        </p:spPr>
        <p:txBody>
          <a:bodyPr anchor="b">
            <a:normAutofit/>
          </a:bodyPr>
          <a:lstStyle>
            <a:lvl1pPr>
              <a:defRPr sz="5867">
                <a:solidFill>
                  <a:schemeClr val="tx2"/>
                </a:solidFill>
              </a:defRPr>
            </a:lvl1pPr>
          </a:lstStyle>
          <a:p>
            <a:r>
              <a:rPr lang="en-US" dirty="0"/>
              <a:t>Click to edit Master title style</a:t>
            </a:r>
          </a:p>
        </p:txBody>
      </p:sp>
      <p:sp>
        <p:nvSpPr>
          <p:cNvPr id="6" name="Picture Placeholder 4">
            <a:extLst>
              <a:ext uri="{FF2B5EF4-FFF2-40B4-BE49-F238E27FC236}">
                <a16:creationId xmlns:a16="http://schemas.microsoft.com/office/drawing/2014/main" id="{3F5BB881-C598-894C-8325-67104CACD0B9}"/>
              </a:ext>
            </a:extLst>
          </p:cNvPr>
          <p:cNvSpPr>
            <a:spLocks noGrp="1"/>
          </p:cNvSpPr>
          <p:nvPr>
            <p:ph type="pic" sz="quarter" idx="11"/>
          </p:nvPr>
        </p:nvSpPr>
        <p:spPr>
          <a:xfrm>
            <a:off x="7519669" y="-292101"/>
            <a:ext cx="7680960" cy="7680960"/>
          </a:xfrm>
          <a:prstGeom prst="ellipse">
            <a:avLst/>
          </a:prstGeom>
        </p:spPr>
        <p:txBody>
          <a:bodyPr/>
          <a:lstStyle/>
          <a:p>
            <a:endParaRPr lang="en-US"/>
          </a:p>
        </p:txBody>
      </p:sp>
    </p:spTree>
    <p:extLst>
      <p:ext uri="{BB962C8B-B14F-4D97-AF65-F5344CB8AC3E}">
        <p14:creationId xmlns:p14="http://schemas.microsoft.com/office/powerpoint/2010/main" val="59703310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74.xml"/><Relationship Id="rId18" Type="http://schemas.openxmlformats.org/officeDocument/2006/relationships/slideLayout" Target="../slideLayouts/slideLayout79.xml"/><Relationship Id="rId26" Type="http://schemas.openxmlformats.org/officeDocument/2006/relationships/slideLayout" Target="../slideLayouts/slideLayout87.xml"/><Relationship Id="rId39" Type="http://schemas.openxmlformats.org/officeDocument/2006/relationships/slideLayout" Target="../slideLayouts/slideLayout100.xml"/><Relationship Id="rId21" Type="http://schemas.openxmlformats.org/officeDocument/2006/relationships/slideLayout" Target="../slideLayouts/slideLayout82.xml"/><Relationship Id="rId34" Type="http://schemas.openxmlformats.org/officeDocument/2006/relationships/slideLayout" Target="../slideLayouts/slideLayout95.xml"/><Relationship Id="rId42" Type="http://schemas.openxmlformats.org/officeDocument/2006/relationships/slideLayout" Target="../slideLayouts/slideLayout103.xml"/><Relationship Id="rId47" Type="http://schemas.openxmlformats.org/officeDocument/2006/relationships/slideLayout" Target="../slideLayouts/slideLayout108.xml"/><Relationship Id="rId50" Type="http://schemas.openxmlformats.org/officeDocument/2006/relationships/slideLayout" Target="../slideLayouts/slideLayout111.xml"/><Relationship Id="rId55" Type="http://schemas.openxmlformats.org/officeDocument/2006/relationships/slideLayout" Target="../slideLayouts/slideLayout116.xml"/><Relationship Id="rId7" Type="http://schemas.openxmlformats.org/officeDocument/2006/relationships/slideLayout" Target="../slideLayouts/slideLayout68.xml"/><Relationship Id="rId2" Type="http://schemas.openxmlformats.org/officeDocument/2006/relationships/slideLayout" Target="../slideLayouts/slideLayout63.xml"/><Relationship Id="rId16" Type="http://schemas.openxmlformats.org/officeDocument/2006/relationships/slideLayout" Target="../slideLayouts/slideLayout77.xml"/><Relationship Id="rId29" Type="http://schemas.openxmlformats.org/officeDocument/2006/relationships/slideLayout" Target="../slideLayouts/slideLayout90.xml"/><Relationship Id="rId11" Type="http://schemas.openxmlformats.org/officeDocument/2006/relationships/slideLayout" Target="../slideLayouts/slideLayout72.xml"/><Relationship Id="rId24" Type="http://schemas.openxmlformats.org/officeDocument/2006/relationships/slideLayout" Target="../slideLayouts/slideLayout85.xml"/><Relationship Id="rId32" Type="http://schemas.openxmlformats.org/officeDocument/2006/relationships/slideLayout" Target="../slideLayouts/slideLayout93.xml"/><Relationship Id="rId37" Type="http://schemas.openxmlformats.org/officeDocument/2006/relationships/slideLayout" Target="../slideLayouts/slideLayout98.xml"/><Relationship Id="rId40" Type="http://schemas.openxmlformats.org/officeDocument/2006/relationships/slideLayout" Target="../slideLayouts/slideLayout101.xml"/><Relationship Id="rId45" Type="http://schemas.openxmlformats.org/officeDocument/2006/relationships/slideLayout" Target="../slideLayouts/slideLayout106.xml"/><Relationship Id="rId53" Type="http://schemas.openxmlformats.org/officeDocument/2006/relationships/slideLayout" Target="../slideLayouts/slideLayout114.xml"/><Relationship Id="rId58" Type="http://schemas.openxmlformats.org/officeDocument/2006/relationships/slideLayout" Target="../slideLayouts/slideLayout119.xml"/><Relationship Id="rId5" Type="http://schemas.openxmlformats.org/officeDocument/2006/relationships/slideLayout" Target="../slideLayouts/slideLayout66.xml"/><Relationship Id="rId19" Type="http://schemas.openxmlformats.org/officeDocument/2006/relationships/slideLayout" Target="../slideLayouts/slideLayout80.xml"/><Relationship Id="rId4" Type="http://schemas.openxmlformats.org/officeDocument/2006/relationships/slideLayout" Target="../slideLayouts/slideLayout65.xml"/><Relationship Id="rId9" Type="http://schemas.openxmlformats.org/officeDocument/2006/relationships/slideLayout" Target="../slideLayouts/slideLayout70.xml"/><Relationship Id="rId14" Type="http://schemas.openxmlformats.org/officeDocument/2006/relationships/slideLayout" Target="../slideLayouts/slideLayout75.xml"/><Relationship Id="rId22" Type="http://schemas.openxmlformats.org/officeDocument/2006/relationships/slideLayout" Target="../slideLayouts/slideLayout83.xml"/><Relationship Id="rId27" Type="http://schemas.openxmlformats.org/officeDocument/2006/relationships/slideLayout" Target="../slideLayouts/slideLayout88.xml"/><Relationship Id="rId30" Type="http://schemas.openxmlformats.org/officeDocument/2006/relationships/slideLayout" Target="../slideLayouts/slideLayout91.xml"/><Relationship Id="rId35" Type="http://schemas.openxmlformats.org/officeDocument/2006/relationships/slideLayout" Target="../slideLayouts/slideLayout96.xml"/><Relationship Id="rId43" Type="http://schemas.openxmlformats.org/officeDocument/2006/relationships/slideLayout" Target="../slideLayouts/slideLayout104.xml"/><Relationship Id="rId48" Type="http://schemas.openxmlformats.org/officeDocument/2006/relationships/slideLayout" Target="../slideLayouts/slideLayout109.xml"/><Relationship Id="rId56" Type="http://schemas.openxmlformats.org/officeDocument/2006/relationships/slideLayout" Target="../slideLayouts/slideLayout117.xml"/><Relationship Id="rId8" Type="http://schemas.openxmlformats.org/officeDocument/2006/relationships/slideLayout" Target="../slideLayouts/slideLayout69.xml"/><Relationship Id="rId51" Type="http://schemas.openxmlformats.org/officeDocument/2006/relationships/slideLayout" Target="../slideLayouts/slideLayout112.xml"/><Relationship Id="rId3" Type="http://schemas.openxmlformats.org/officeDocument/2006/relationships/slideLayout" Target="../slideLayouts/slideLayout64.xml"/><Relationship Id="rId12" Type="http://schemas.openxmlformats.org/officeDocument/2006/relationships/slideLayout" Target="../slideLayouts/slideLayout73.xml"/><Relationship Id="rId17" Type="http://schemas.openxmlformats.org/officeDocument/2006/relationships/slideLayout" Target="../slideLayouts/slideLayout78.xml"/><Relationship Id="rId25" Type="http://schemas.openxmlformats.org/officeDocument/2006/relationships/slideLayout" Target="../slideLayouts/slideLayout86.xml"/><Relationship Id="rId33" Type="http://schemas.openxmlformats.org/officeDocument/2006/relationships/slideLayout" Target="../slideLayouts/slideLayout94.xml"/><Relationship Id="rId38" Type="http://schemas.openxmlformats.org/officeDocument/2006/relationships/slideLayout" Target="../slideLayouts/slideLayout99.xml"/><Relationship Id="rId46" Type="http://schemas.openxmlformats.org/officeDocument/2006/relationships/slideLayout" Target="../slideLayouts/slideLayout107.xml"/><Relationship Id="rId59" Type="http://schemas.openxmlformats.org/officeDocument/2006/relationships/slideLayout" Target="../slideLayouts/slideLayout120.xml"/><Relationship Id="rId20" Type="http://schemas.openxmlformats.org/officeDocument/2006/relationships/slideLayout" Target="../slideLayouts/slideLayout81.xml"/><Relationship Id="rId41" Type="http://schemas.openxmlformats.org/officeDocument/2006/relationships/slideLayout" Target="../slideLayouts/slideLayout102.xml"/><Relationship Id="rId54" Type="http://schemas.openxmlformats.org/officeDocument/2006/relationships/slideLayout" Target="../slideLayouts/slideLayout115.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5" Type="http://schemas.openxmlformats.org/officeDocument/2006/relationships/slideLayout" Target="../slideLayouts/slideLayout76.xml"/><Relationship Id="rId23" Type="http://schemas.openxmlformats.org/officeDocument/2006/relationships/slideLayout" Target="../slideLayouts/slideLayout84.xml"/><Relationship Id="rId28" Type="http://schemas.openxmlformats.org/officeDocument/2006/relationships/slideLayout" Target="../slideLayouts/slideLayout89.xml"/><Relationship Id="rId36" Type="http://schemas.openxmlformats.org/officeDocument/2006/relationships/slideLayout" Target="../slideLayouts/slideLayout97.xml"/><Relationship Id="rId49" Type="http://schemas.openxmlformats.org/officeDocument/2006/relationships/slideLayout" Target="../slideLayouts/slideLayout110.xml"/><Relationship Id="rId57" Type="http://schemas.openxmlformats.org/officeDocument/2006/relationships/slideLayout" Target="../slideLayouts/slideLayout118.xml"/><Relationship Id="rId10" Type="http://schemas.openxmlformats.org/officeDocument/2006/relationships/slideLayout" Target="../slideLayouts/slideLayout71.xml"/><Relationship Id="rId31" Type="http://schemas.openxmlformats.org/officeDocument/2006/relationships/slideLayout" Target="../slideLayouts/slideLayout92.xml"/><Relationship Id="rId44" Type="http://schemas.openxmlformats.org/officeDocument/2006/relationships/slideLayout" Target="../slideLayouts/slideLayout105.xml"/><Relationship Id="rId52" Type="http://schemas.openxmlformats.org/officeDocument/2006/relationships/slideLayout" Target="../slideLayouts/slideLayout113.xml"/><Relationship Id="rId60"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BD0C12-526D-BD43-8885-1F9F771DF40F}"/>
              </a:ext>
            </a:extLst>
          </p:cNvPr>
          <p:cNvSpPr>
            <a:spLocks noGrp="1"/>
          </p:cNvSpPr>
          <p:nvPr>
            <p:ph type="title"/>
          </p:nvPr>
        </p:nvSpPr>
        <p:spPr>
          <a:xfrm>
            <a:off x="412707" y="341637"/>
            <a:ext cx="11470429" cy="97575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85AD087-E9B6-8947-A020-4E0308BD3DCD}"/>
              </a:ext>
            </a:extLst>
          </p:cNvPr>
          <p:cNvSpPr>
            <a:spLocks noGrp="1"/>
          </p:cNvSpPr>
          <p:nvPr>
            <p:ph type="body" idx="1"/>
          </p:nvPr>
        </p:nvSpPr>
        <p:spPr>
          <a:xfrm>
            <a:off x="412707" y="1573024"/>
            <a:ext cx="11470429"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6">
            <a:extLst>
              <a:ext uri="{FF2B5EF4-FFF2-40B4-BE49-F238E27FC236}">
                <a16:creationId xmlns:a16="http://schemas.microsoft.com/office/drawing/2014/main" id="{7D73B2E5-0EB8-A046-D3EE-5B695F21A50A}"/>
              </a:ext>
            </a:extLst>
          </p:cNvPr>
          <p:cNvSpPr>
            <a:spLocks noGrp="1"/>
          </p:cNvSpPr>
          <p:nvPr>
            <p:ph type="ftr" sz="quarter" idx="3"/>
          </p:nvPr>
        </p:nvSpPr>
        <p:spPr>
          <a:xfrm>
            <a:off x="7136303" y="6170167"/>
            <a:ext cx="4114800" cy="366183"/>
          </a:xfrm>
          <a:prstGeom prst="rect">
            <a:avLst/>
          </a:prstGeom>
        </p:spPr>
        <p:txBody>
          <a:bodyPr vert="horz" lIns="91440" tIns="45720" rIns="91440" bIns="45720" rtlCol="0" anchor="ctr"/>
          <a:lstStyle>
            <a:lvl1pPr algn="r">
              <a:defRPr sz="1067">
                <a:solidFill>
                  <a:srgbClr val="818487"/>
                </a:solidFill>
              </a:defRPr>
            </a:lvl1pPr>
          </a:lstStyle>
          <a:p>
            <a:endParaRPr lang="en-US" dirty="0"/>
          </a:p>
        </p:txBody>
      </p:sp>
      <p:sp>
        <p:nvSpPr>
          <p:cNvPr id="4" name="MSIPCMContentMarking" descr="{&quot;HashCode&quot;:-350798753,&quot;Placement&quot;:&quot;Footer&quot;,&quot;Top&quot;:522.0343,&quot;Left&quot;:442.0452,&quot;SlideWidth&quot;:960,&quot;SlideHeight&quot;:540}">
            <a:extLst>
              <a:ext uri="{FF2B5EF4-FFF2-40B4-BE49-F238E27FC236}">
                <a16:creationId xmlns:a16="http://schemas.microsoft.com/office/drawing/2014/main" id="{8BBF8AEE-9916-9AFE-AE2A-9E4E2993A4FC}"/>
              </a:ext>
            </a:extLst>
          </p:cNvPr>
          <p:cNvSpPr txBox="1"/>
          <p:nvPr userDrawn="1"/>
        </p:nvSpPr>
        <p:spPr>
          <a:xfrm>
            <a:off x="5613974" y="6629836"/>
            <a:ext cx="964052" cy="228163"/>
          </a:xfrm>
          <a:prstGeom prst="rect">
            <a:avLst/>
          </a:prstGeom>
          <a:noFill/>
        </p:spPr>
        <p:txBody>
          <a:bodyPr vert="horz" wrap="square" lIns="0" tIns="0" rIns="0" bIns="0" rtlCol="0" anchor="ctr" anchorCtr="1">
            <a:spAutoFit/>
          </a:bodyPr>
          <a:lstStyle/>
          <a:p>
            <a:pPr algn="ctr">
              <a:spcBef>
                <a:spcPts val="0"/>
              </a:spcBef>
              <a:spcAft>
                <a:spcPts val="0"/>
              </a:spcAft>
            </a:pPr>
            <a:r>
              <a:rPr lang="en-US" sz="800">
                <a:solidFill>
                  <a:srgbClr val="000000"/>
                </a:solidFill>
                <a:latin typeface="Calibri" panose="020F0502020204030204" pitchFamily="34" charset="0"/>
              </a:rPr>
              <a:t>Internal Use Only</a:t>
            </a:r>
          </a:p>
        </p:txBody>
      </p:sp>
    </p:spTree>
    <p:extLst>
      <p:ext uri="{BB962C8B-B14F-4D97-AF65-F5344CB8AC3E}">
        <p14:creationId xmlns:p14="http://schemas.microsoft.com/office/powerpoint/2010/main" val="246075634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 id="2147483682" r:id="rId17"/>
    <p:sldLayoutId id="2147483683" r:id="rId18"/>
    <p:sldLayoutId id="2147483684" r:id="rId19"/>
    <p:sldLayoutId id="2147483685" r:id="rId20"/>
    <p:sldLayoutId id="2147483686" r:id="rId21"/>
    <p:sldLayoutId id="2147483687" r:id="rId22"/>
    <p:sldLayoutId id="2147483688" r:id="rId23"/>
    <p:sldLayoutId id="2147483689" r:id="rId24"/>
    <p:sldLayoutId id="2147483690" r:id="rId25"/>
    <p:sldLayoutId id="2147483691" r:id="rId26"/>
    <p:sldLayoutId id="2147483692" r:id="rId27"/>
    <p:sldLayoutId id="2147483693" r:id="rId28"/>
    <p:sldLayoutId id="2147483694" r:id="rId29"/>
    <p:sldLayoutId id="2147483695" r:id="rId30"/>
    <p:sldLayoutId id="2147483696" r:id="rId31"/>
    <p:sldLayoutId id="2147483697" r:id="rId32"/>
    <p:sldLayoutId id="2147483698" r:id="rId33"/>
    <p:sldLayoutId id="2147483699" r:id="rId34"/>
    <p:sldLayoutId id="2147483700" r:id="rId35"/>
    <p:sldLayoutId id="2147483701" r:id="rId36"/>
    <p:sldLayoutId id="2147483702" r:id="rId37"/>
    <p:sldLayoutId id="2147483703" r:id="rId38"/>
    <p:sldLayoutId id="2147483704" r:id="rId39"/>
    <p:sldLayoutId id="2147483705" r:id="rId40"/>
    <p:sldLayoutId id="2147483706" r:id="rId41"/>
    <p:sldLayoutId id="2147483707" r:id="rId42"/>
    <p:sldLayoutId id="2147483708" r:id="rId43"/>
    <p:sldLayoutId id="2147483709" r:id="rId44"/>
    <p:sldLayoutId id="2147483710" r:id="rId45"/>
    <p:sldLayoutId id="2147483711" r:id="rId46"/>
    <p:sldLayoutId id="2147483712" r:id="rId47"/>
    <p:sldLayoutId id="2147483713" r:id="rId48"/>
    <p:sldLayoutId id="2147483714" r:id="rId49"/>
    <p:sldLayoutId id="2147483715" r:id="rId50"/>
    <p:sldLayoutId id="2147483716" r:id="rId51"/>
    <p:sldLayoutId id="2147483717" r:id="rId52"/>
    <p:sldLayoutId id="2147483718" r:id="rId53"/>
    <p:sldLayoutId id="2147483719" r:id="rId54"/>
    <p:sldLayoutId id="2147483720" r:id="rId55"/>
    <p:sldLayoutId id="2147483721" r:id="rId56"/>
    <p:sldLayoutId id="2147483722" r:id="rId57"/>
    <p:sldLayoutId id="2147483723" r:id="rId58"/>
    <p:sldLayoutId id="2147483724" r:id="rId59"/>
    <p:sldLayoutId id="2147483725" r:id="rId60"/>
    <p:sldLayoutId id="2147483726" r:id="rId61"/>
  </p:sldLayoutIdLst>
  <p:hf sldNum="0" hdr="0" dt="0"/>
  <p:txStyles>
    <p:titleStyle>
      <a:lvl1pPr algn="l" defTabSz="1219170" rtl="0" eaLnBrk="1" latinLnBrk="0" hangingPunct="1">
        <a:lnSpc>
          <a:spcPct val="100000"/>
        </a:lnSpc>
        <a:spcBef>
          <a:spcPct val="0"/>
        </a:spcBef>
        <a:buNone/>
        <a:defRPr sz="3200" kern="1200">
          <a:solidFill>
            <a:schemeClr val="tx2"/>
          </a:solidFill>
          <a:latin typeface="Avenir Next LT Pro" panose="020B0504020202020204" pitchFamily="34" charset="77"/>
          <a:ea typeface="+mj-ea"/>
          <a:cs typeface="+mj-cs"/>
        </a:defRPr>
      </a:lvl1pPr>
    </p:titleStyle>
    <p:bodyStyle>
      <a:lvl1pPr marL="304792" indent="-304792" algn="l" defTabSz="1219170" rtl="0" eaLnBrk="1" latinLnBrk="0" hangingPunct="1">
        <a:lnSpc>
          <a:spcPts val="2693"/>
        </a:lnSpc>
        <a:spcBef>
          <a:spcPts val="1067"/>
        </a:spcBef>
        <a:buClr>
          <a:schemeClr val="bg2"/>
        </a:buClr>
        <a:buSzPct val="115000"/>
        <a:buFont typeface="System Font Regular"/>
        <a:buChar char="⚬"/>
        <a:defRPr sz="2133" kern="1200">
          <a:solidFill>
            <a:schemeClr val="tx1"/>
          </a:solidFill>
          <a:latin typeface="Avenir Next LT Pro" panose="020B0504020202020204" pitchFamily="34" charset="77"/>
          <a:ea typeface="+mn-ea"/>
          <a:cs typeface="+mn-cs"/>
        </a:defRPr>
      </a:lvl1pPr>
      <a:lvl2pPr marL="914377" indent="-304792" algn="l" defTabSz="1219170" rtl="0" eaLnBrk="1" latinLnBrk="0" hangingPunct="1">
        <a:lnSpc>
          <a:spcPts val="2507"/>
        </a:lnSpc>
        <a:spcBef>
          <a:spcPts val="800"/>
        </a:spcBef>
        <a:buClr>
          <a:schemeClr val="bg2"/>
        </a:buClr>
        <a:buSzPct val="100000"/>
        <a:buFont typeface="System Font Regular"/>
        <a:buChar char="●"/>
        <a:defRPr sz="1867" kern="1200">
          <a:solidFill>
            <a:schemeClr val="tx1"/>
          </a:solidFill>
          <a:latin typeface="Avenir Next LT Pro" panose="020B0504020202020204" pitchFamily="34" charset="77"/>
          <a:ea typeface="+mn-ea"/>
          <a:cs typeface="+mn-cs"/>
        </a:defRPr>
      </a:lvl2pPr>
      <a:lvl3pPr marL="1523962" indent="-304792" algn="l" defTabSz="1219170" rtl="0" eaLnBrk="1" latinLnBrk="0" hangingPunct="1">
        <a:lnSpc>
          <a:spcPts val="1920"/>
        </a:lnSpc>
        <a:spcBef>
          <a:spcPts val="800"/>
        </a:spcBef>
        <a:buClr>
          <a:schemeClr val="bg2"/>
        </a:buClr>
        <a:buSzPct val="100000"/>
        <a:buFont typeface="System Font Regular"/>
        <a:buChar char="●"/>
        <a:defRPr sz="1600" kern="1200">
          <a:solidFill>
            <a:schemeClr val="tx1"/>
          </a:solidFill>
          <a:latin typeface="Avenir Next LT Pro" panose="020B0504020202020204" pitchFamily="34" charset="77"/>
          <a:ea typeface="+mn-ea"/>
          <a:cs typeface="+mn-cs"/>
        </a:defRPr>
      </a:lvl3pPr>
      <a:lvl4pPr marL="2133547" indent="-304792" algn="l" defTabSz="1219170" rtl="0" eaLnBrk="1" latinLnBrk="0" hangingPunct="1">
        <a:lnSpc>
          <a:spcPts val="1867"/>
        </a:lnSpc>
        <a:spcBef>
          <a:spcPts val="533"/>
        </a:spcBef>
        <a:buClr>
          <a:schemeClr val="bg2"/>
        </a:buClr>
        <a:buFont typeface="System Font Regular"/>
        <a:buChar char="●"/>
        <a:defRPr sz="1400" kern="1200">
          <a:solidFill>
            <a:schemeClr val="tx1"/>
          </a:solidFill>
          <a:latin typeface="Avenir Next LT Pro" panose="020B0504020202020204" pitchFamily="34" charset="77"/>
          <a:ea typeface="+mn-ea"/>
          <a:cs typeface="+mn-cs"/>
        </a:defRPr>
      </a:lvl4pPr>
      <a:lvl5pPr marL="2743131" indent="-304792" algn="l" defTabSz="1219170" rtl="0" eaLnBrk="1" latinLnBrk="0" hangingPunct="1">
        <a:lnSpc>
          <a:spcPts val="1707"/>
        </a:lnSpc>
        <a:spcBef>
          <a:spcPts val="533"/>
        </a:spcBef>
        <a:buClr>
          <a:schemeClr val="bg2"/>
        </a:buClr>
        <a:buFont typeface="System Font Regular"/>
        <a:buChar char="●"/>
        <a:defRPr sz="1200" kern="1200">
          <a:solidFill>
            <a:schemeClr val="tx1"/>
          </a:solidFill>
          <a:latin typeface="Avenir Next LT Pro" panose="020B0504020202020204" pitchFamily="34" charset="77"/>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BD0C12-526D-BD43-8885-1F9F771DF40F}"/>
              </a:ext>
            </a:extLst>
          </p:cNvPr>
          <p:cNvSpPr>
            <a:spLocks noGrp="1"/>
          </p:cNvSpPr>
          <p:nvPr>
            <p:ph type="title"/>
          </p:nvPr>
        </p:nvSpPr>
        <p:spPr>
          <a:xfrm>
            <a:off x="412707" y="341637"/>
            <a:ext cx="11470429" cy="97575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885AD087-E9B6-8947-A020-4E0308BD3DCD}"/>
              </a:ext>
            </a:extLst>
          </p:cNvPr>
          <p:cNvSpPr>
            <a:spLocks noGrp="1"/>
          </p:cNvSpPr>
          <p:nvPr>
            <p:ph type="body" idx="1"/>
          </p:nvPr>
        </p:nvSpPr>
        <p:spPr>
          <a:xfrm>
            <a:off x="412707" y="1573024"/>
            <a:ext cx="11470429"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MSIPCMContentMarking" descr="{&quot;HashCode&quot;:-350798753,&quot;Placement&quot;:&quot;Footer&quot;,&quot;Top&quot;:522.0343,&quot;Left&quot;:442.0452,&quot;SlideWidth&quot;:960,&quot;SlideHeight&quot;:540}">
            <a:extLst>
              <a:ext uri="{FF2B5EF4-FFF2-40B4-BE49-F238E27FC236}">
                <a16:creationId xmlns:a16="http://schemas.microsoft.com/office/drawing/2014/main" id="{D89511CC-09A3-18F7-EA03-D7480662109C}"/>
              </a:ext>
            </a:extLst>
          </p:cNvPr>
          <p:cNvSpPr txBox="1"/>
          <p:nvPr userDrawn="1"/>
        </p:nvSpPr>
        <p:spPr>
          <a:xfrm>
            <a:off x="5613974" y="6629836"/>
            <a:ext cx="964052" cy="228163"/>
          </a:xfrm>
          <a:prstGeom prst="rect">
            <a:avLst/>
          </a:prstGeom>
          <a:noFill/>
        </p:spPr>
        <p:txBody>
          <a:bodyPr vert="horz" wrap="square" lIns="0" tIns="0" rIns="0" bIns="0" rtlCol="0" anchor="ctr" anchorCtr="1">
            <a:spAutoFit/>
          </a:bodyPr>
          <a:lstStyle/>
          <a:p>
            <a:pPr algn="ctr">
              <a:spcBef>
                <a:spcPts val="0"/>
              </a:spcBef>
              <a:spcAft>
                <a:spcPts val="0"/>
              </a:spcAft>
            </a:pPr>
            <a:r>
              <a:rPr lang="en-US" sz="800">
                <a:solidFill>
                  <a:srgbClr val="000000"/>
                </a:solidFill>
                <a:latin typeface="Calibri" panose="020F0502020204030204" pitchFamily="34" charset="0"/>
              </a:rPr>
              <a:t>Internal Use Only</a:t>
            </a:r>
          </a:p>
        </p:txBody>
      </p:sp>
    </p:spTree>
    <p:extLst>
      <p:ext uri="{BB962C8B-B14F-4D97-AF65-F5344CB8AC3E}">
        <p14:creationId xmlns:p14="http://schemas.microsoft.com/office/powerpoint/2010/main" val="1349591009"/>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 id="2147483740" r:id="rId13"/>
    <p:sldLayoutId id="2147483741" r:id="rId14"/>
    <p:sldLayoutId id="2147483742" r:id="rId15"/>
    <p:sldLayoutId id="2147483743" r:id="rId16"/>
    <p:sldLayoutId id="2147483744" r:id="rId17"/>
    <p:sldLayoutId id="2147483745" r:id="rId18"/>
    <p:sldLayoutId id="2147483746" r:id="rId19"/>
    <p:sldLayoutId id="2147483747" r:id="rId20"/>
    <p:sldLayoutId id="2147483748" r:id="rId21"/>
    <p:sldLayoutId id="2147483749" r:id="rId22"/>
    <p:sldLayoutId id="2147483750" r:id="rId23"/>
    <p:sldLayoutId id="2147483751" r:id="rId24"/>
    <p:sldLayoutId id="2147483752" r:id="rId25"/>
    <p:sldLayoutId id="2147483753" r:id="rId26"/>
    <p:sldLayoutId id="2147483754" r:id="rId27"/>
    <p:sldLayoutId id="2147483755" r:id="rId28"/>
    <p:sldLayoutId id="2147483756" r:id="rId29"/>
    <p:sldLayoutId id="2147483757" r:id="rId30"/>
    <p:sldLayoutId id="2147483758" r:id="rId31"/>
    <p:sldLayoutId id="2147483759" r:id="rId32"/>
    <p:sldLayoutId id="2147483760" r:id="rId33"/>
    <p:sldLayoutId id="2147483761" r:id="rId34"/>
    <p:sldLayoutId id="2147483762" r:id="rId35"/>
    <p:sldLayoutId id="2147483763" r:id="rId36"/>
    <p:sldLayoutId id="2147483764" r:id="rId37"/>
    <p:sldLayoutId id="2147483765" r:id="rId38"/>
    <p:sldLayoutId id="2147483766" r:id="rId39"/>
    <p:sldLayoutId id="2147483767" r:id="rId40"/>
    <p:sldLayoutId id="2147483768" r:id="rId41"/>
    <p:sldLayoutId id="2147483769" r:id="rId42"/>
    <p:sldLayoutId id="2147483770" r:id="rId43"/>
    <p:sldLayoutId id="2147483771" r:id="rId44"/>
    <p:sldLayoutId id="2147483772" r:id="rId45"/>
    <p:sldLayoutId id="2147483773" r:id="rId46"/>
    <p:sldLayoutId id="2147483774" r:id="rId47"/>
    <p:sldLayoutId id="2147483775" r:id="rId48"/>
    <p:sldLayoutId id="2147483776" r:id="rId49"/>
    <p:sldLayoutId id="2147483777" r:id="rId50"/>
    <p:sldLayoutId id="2147483778" r:id="rId51"/>
    <p:sldLayoutId id="2147483779" r:id="rId52"/>
    <p:sldLayoutId id="2147483780" r:id="rId53"/>
    <p:sldLayoutId id="2147483781" r:id="rId54"/>
    <p:sldLayoutId id="2147483782" r:id="rId55"/>
    <p:sldLayoutId id="2147483783" r:id="rId56"/>
    <p:sldLayoutId id="2147483784" r:id="rId57"/>
    <p:sldLayoutId id="2147483785" r:id="rId58"/>
    <p:sldLayoutId id="2147483786" r:id="rId59"/>
  </p:sldLayoutIdLst>
  <p:txStyles>
    <p:titleStyle>
      <a:lvl1pPr algn="l" defTabSz="1219170" rtl="0" eaLnBrk="1" latinLnBrk="0" hangingPunct="1">
        <a:lnSpc>
          <a:spcPct val="80000"/>
        </a:lnSpc>
        <a:spcBef>
          <a:spcPct val="0"/>
        </a:spcBef>
        <a:buNone/>
        <a:defRPr sz="3200" kern="1200">
          <a:solidFill>
            <a:schemeClr val="tx2"/>
          </a:solidFill>
          <a:latin typeface="Avenir Next LT Pro" panose="020B0504020202020204" pitchFamily="34" charset="77"/>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2133" kern="1200">
          <a:solidFill>
            <a:schemeClr val="tx1"/>
          </a:solidFill>
          <a:latin typeface="Avenir Next LT Pro" panose="020B0504020202020204" pitchFamily="34" charset="77"/>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1867" kern="1200">
          <a:solidFill>
            <a:schemeClr val="tx1"/>
          </a:solidFill>
          <a:latin typeface="Avenir Next LT Pro" panose="020B0504020202020204" pitchFamily="34" charset="77"/>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1600" kern="1200">
          <a:solidFill>
            <a:schemeClr val="tx1"/>
          </a:solidFill>
          <a:latin typeface="Avenir Next LT Pro" panose="020B0504020202020204" pitchFamily="34" charset="77"/>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1467" kern="1200">
          <a:solidFill>
            <a:schemeClr val="tx1"/>
          </a:solidFill>
          <a:latin typeface="Avenir Next LT Pro" panose="020B0504020202020204" pitchFamily="34" charset="77"/>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1467" kern="1200">
          <a:solidFill>
            <a:schemeClr val="tx1"/>
          </a:solidFill>
          <a:latin typeface="Avenir Next LT Pro" panose="020B0504020202020204" pitchFamily="34" charset="77"/>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6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2" Type="http://schemas.openxmlformats.org/officeDocument/2006/relationships/hyperlink" Target="https://www.dnb.co.in/privacy-policy" TargetMode="Externa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1">
            <a:extLst>
              <a:ext uri="{FF2B5EF4-FFF2-40B4-BE49-F238E27FC236}">
                <a16:creationId xmlns:a16="http://schemas.microsoft.com/office/drawing/2014/main" id="{EF2F4EAA-C337-0F0E-4686-CB4AB2DF7A8B}"/>
              </a:ext>
            </a:extLst>
          </p:cNvPr>
          <p:cNvSpPr>
            <a:spLocks noGrp="1"/>
          </p:cNvSpPr>
          <p:nvPr>
            <p:ph type="body" idx="1"/>
          </p:nvPr>
        </p:nvSpPr>
        <p:spPr>
          <a:xfrm>
            <a:off x="401788" y="5074285"/>
            <a:ext cx="6890089" cy="1228766"/>
          </a:xfrm>
        </p:spPr>
        <p:txBody>
          <a:bodyPr>
            <a:noAutofit/>
          </a:bodyPr>
          <a:lstStyle/>
          <a:p>
            <a:endParaRPr lang="en-US" sz="1600" dirty="0">
              <a:solidFill>
                <a:schemeClr val="tx1"/>
              </a:solidFill>
            </a:endParaRPr>
          </a:p>
          <a:p>
            <a:r>
              <a:rPr lang="en-US" sz="1600" b="1" dirty="0">
                <a:solidFill>
                  <a:schemeClr val="tx1"/>
                </a:solidFill>
              </a:rPr>
              <a:t>27 September 2023</a:t>
            </a:r>
          </a:p>
          <a:p>
            <a:r>
              <a:rPr lang="en-US" sz="1600" dirty="0">
                <a:solidFill>
                  <a:schemeClr val="tx1"/>
                </a:solidFill>
              </a:rPr>
              <a:t>Mumbai</a:t>
            </a:r>
          </a:p>
          <a:p>
            <a:endParaRPr lang="en-US" sz="1600" dirty="0">
              <a:solidFill>
                <a:schemeClr val="tx1"/>
              </a:solidFill>
            </a:endParaRPr>
          </a:p>
        </p:txBody>
      </p:sp>
      <p:sp>
        <p:nvSpPr>
          <p:cNvPr id="12" name="Text Placeholder 3">
            <a:extLst>
              <a:ext uri="{FF2B5EF4-FFF2-40B4-BE49-F238E27FC236}">
                <a16:creationId xmlns:a16="http://schemas.microsoft.com/office/drawing/2014/main" id="{AA1EE37B-2BCC-A5E3-B9CC-B9925185EBA0}"/>
              </a:ext>
            </a:extLst>
          </p:cNvPr>
          <p:cNvSpPr>
            <a:spLocks noGrp="1"/>
          </p:cNvSpPr>
          <p:nvPr>
            <p:ph type="body" idx="11"/>
          </p:nvPr>
        </p:nvSpPr>
        <p:spPr>
          <a:xfrm>
            <a:off x="400116" y="6340951"/>
            <a:ext cx="6369557" cy="421411"/>
          </a:xfrm>
        </p:spPr>
        <p:txBody>
          <a:bodyPr/>
          <a:lstStyle/>
          <a:p>
            <a:r>
              <a:rPr lang="en-US" dirty="0">
                <a:solidFill>
                  <a:schemeClr val="tx1"/>
                </a:solidFill>
              </a:rPr>
              <a:t>COMMERCIAL IN CONFIDENCE</a:t>
            </a:r>
          </a:p>
        </p:txBody>
      </p:sp>
      <p:pic>
        <p:nvPicPr>
          <p:cNvPr id="3" name="Picture 2" descr="A person holding a piece of paper&#10;&#10;Description automatically generated">
            <a:extLst>
              <a:ext uri="{FF2B5EF4-FFF2-40B4-BE49-F238E27FC236}">
                <a16:creationId xmlns:a16="http://schemas.microsoft.com/office/drawing/2014/main" id="{9BB194E6-37A4-0601-A5C4-F77F506BA66F}"/>
              </a:ext>
            </a:extLst>
          </p:cNvPr>
          <p:cNvPicPr>
            <a:picLocks noChangeAspect="1"/>
          </p:cNvPicPr>
          <p:nvPr/>
        </p:nvPicPr>
        <p:blipFill rotWithShape="1">
          <a:blip r:embed="rId2"/>
          <a:srcRect l="34189" r="28192" b="2"/>
          <a:stretch/>
        </p:blipFill>
        <p:spPr>
          <a:xfrm>
            <a:off x="7610262" y="-7802"/>
            <a:ext cx="4605257" cy="6885763"/>
          </a:xfrm>
          <a:custGeom>
            <a:avLst/>
            <a:gdLst>
              <a:gd name="connsiteX0" fmla="*/ 0 w 5760720"/>
              <a:gd name="connsiteY0" fmla="*/ 2880360 h 5760720"/>
              <a:gd name="connsiteX1" fmla="*/ 2880360 w 5760720"/>
              <a:gd name="connsiteY1" fmla="*/ 0 h 5760720"/>
              <a:gd name="connsiteX2" fmla="*/ 5760720 w 5760720"/>
              <a:gd name="connsiteY2" fmla="*/ 2880360 h 5760720"/>
              <a:gd name="connsiteX3" fmla="*/ 2880360 w 5760720"/>
              <a:gd name="connsiteY3" fmla="*/ 5760720 h 5760720"/>
              <a:gd name="connsiteX4" fmla="*/ 0 w 5760720"/>
              <a:gd name="connsiteY4" fmla="*/ 2880360 h 5760720"/>
              <a:gd name="connsiteX0" fmla="*/ 164725 w 5925445"/>
              <a:gd name="connsiteY0" fmla="*/ 2655635 h 5535995"/>
              <a:gd name="connsiteX1" fmla="*/ 1371268 w 5925445"/>
              <a:gd name="connsiteY1" fmla="*/ 0 h 5535995"/>
              <a:gd name="connsiteX2" fmla="*/ 5925445 w 5925445"/>
              <a:gd name="connsiteY2" fmla="*/ 2655635 h 5535995"/>
              <a:gd name="connsiteX3" fmla="*/ 3045085 w 5925445"/>
              <a:gd name="connsiteY3" fmla="*/ 5535995 h 5535995"/>
              <a:gd name="connsiteX4" fmla="*/ 164725 w 5925445"/>
              <a:gd name="connsiteY4" fmla="*/ 2655635 h 5535995"/>
              <a:gd name="connsiteX0" fmla="*/ 84061 w 5728544"/>
              <a:gd name="connsiteY0" fmla="*/ 5229913 h 5925467"/>
              <a:gd name="connsiteX1" fmla="*/ 1174367 w 5728544"/>
              <a:gd name="connsiteY1" fmla="*/ 71301 h 5925467"/>
              <a:gd name="connsiteX2" fmla="*/ 5728544 w 5728544"/>
              <a:gd name="connsiteY2" fmla="*/ 2726936 h 5925467"/>
              <a:gd name="connsiteX3" fmla="*/ 2848184 w 5728544"/>
              <a:gd name="connsiteY3" fmla="*/ 5607296 h 5925467"/>
              <a:gd name="connsiteX4" fmla="*/ 84061 w 5728544"/>
              <a:gd name="connsiteY4" fmla="*/ 5229913 h 5925467"/>
              <a:gd name="connsiteX0" fmla="*/ 60572 w 5705055"/>
              <a:gd name="connsiteY0" fmla="*/ 5229913 h 5952079"/>
              <a:gd name="connsiteX1" fmla="*/ 1150878 w 5705055"/>
              <a:gd name="connsiteY1" fmla="*/ 71301 h 5952079"/>
              <a:gd name="connsiteX2" fmla="*/ 5705055 w 5705055"/>
              <a:gd name="connsiteY2" fmla="*/ 2726936 h 5952079"/>
              <a:gd name="connsiteX3" fmla="*/ 2824695 w 5705055"/>
              <a:gd name="connsiteY3" fmla="*/ 5607296 h 5952079"/>
              <a:gd name="connsiteX4" fmla="*/ 60572 w 5705055"/>
              <a:gd name="connsiteY4" fmla="*/ 5229913 h 5952079"/>
              <a:gd name="connsiteX0" fmla="*/ 74379 w 5718862"/>
              <a:gd name="connsiteY0" fmla="*/ 5753407 h 6475573"/>
              <a:gd name="connsiteX1" fmla="*/ 1164685 w 5718862"/>
              <a:gd name="connsiteY1" fmla="*/ 594795 h 6475573"/>
              <a:gd name="connsiteX2" fmla="*/ 5718862 w 5718862"/>
              <a:gd name="connsiteY2" fmla="*/ 3250430 h 6475573"/>
              <a:gd name="connsiteX3" fmla="*/ 2838502 w 5718862"/>
              <a:gd name="connsiteY3" fmla="*/ 6130790 h 6475573"/>
              <a:gd name="connsiteX4" fmla="*/ 74379 w 5718862"/>
              <a:gd name="connsiteY4" fmla="*/ 5753407 h 6475573"/>
              <a:gd name="connsiteX0" fmla="*/ 58930 w 5703413"/>
              <a:gd name="connsiteY0" fmla="*/ 5753407 h 6443777"/>
              <a:gd name="connsiteX1" fmla="*/ 1149236 w 5703413"/>
              <a:gd name="connsiteY1" fmla="*/ 594795 h 6443777"/>
              <a:gd name="connsiteX2" fmla="*/ 5703413 w 5703413"/>
              <a:gd name="connsiteY2" fmla="*/ 3250430 h 6443777"/>
              <a:gd name="connsiteX3" fmla="*/ 2823053 w 5703413"/>
              <a:gd name="connsiteY3" fmla="*/ 6130790 h 6443777"/>
              <a:gd name="connsiteX4" fmla="*/ 58930 w 5703413"/>
              <a:gd name="connsiteY4" fmla="*/ 5753407 h 6443777"/>
              <a:gd name="connsiteX0" fmla="*/ 102944 w 5747427"/>
              <a:gd name="connsiteY0" fmla="*/ 5746678 h 6441798"/>
              <a:gd name="connsiteX1" fmla="*/ 1177751 w 5747427"/>
              <a:gd name="connsiteY1" fmla="*/ 595815 h 6441798"/>
              <a:gd name="connsiteX2" fmla="*/ 5747427 w 5747427"/>
              <a:gd name="connsiteY2" fmla="*/ 3243701 h 6441798"/>
              <a:gd name="connsiteX3" fmla="*/ 2867067 w 5747427"/>
              <a:gd name="connsiteY3" fmla="*/ 6124061 h 6441798"/>
              <a:gd name="connsiteX4" fmla="*/ 102944 w 5747427"/>
              <a:gd name="connsiteY4" fmla="*/ 5746678 h 6441798"/>
              <a:gd name="connsiteX0" fmla="*/ 97093 w 5741576"/>
              <a:gd name="connsiteY0" fmla="*/ 5712061 h 6407181"/>
              <a:gd name="connsiteX1" fmla="*/ 1171900 w 5741576"/>
              <a:gd name="connsiteY1" fmla="*/ 561198 h 6407181"/>
              <a:gd name="connsiteX2" fmla="*/ 5741576 w 5741576"/>
              <a:gd name="connsiteY2" fmla="*/ 3209084 h 6407181"/>
              <a:gd name="connsiteX3" fmla="*/ 2861216 w 5741576"/>
              <a:gd name="connsiteY3" fmla="*/ 6089444 h 6407181"/>
              <a:gd name="connsiteX4" fmla="*/ 97093 w 5741576"/>
              <a:gd name="connsiteY4" fmla="*/ 5712061 h 6407181"/>
              <a:gd name="connsiteX0" fmla="*/ 62946 w 5707429"/>
              <a:gd name="connsiteY0" fmla="*/ 5712061 h 6450237"/>
              <a:gd name="connsiteX1" fmla="*/ 1137753 w 5707429"/>
              <a:gd name="connsiteY1" fmla="*/ 561198 h 6450237"/>
              <a:gd name="connsiteX2" fmla="*/ 5707429 w 5707429"/>
              <a:gd name="connsiteY2" fmla="*/ 3209084 h 6450237"/>
              <a:gd name="connsiteX3" fmla="*/ 2827069 w 5707429"/>
              <a:gd name="connsiteY3" fmla="*/ 6089444 h 6450237"/>
              <a:gd name="connsiteX4" fmla="*/ 62946 w 5707429"/>
              <a:gd name="connsiteY4" fmla="*/ 5712061 h 6450237"/>
              <a:gd name="connsiteX0" fmla="*/ 53918 w 5698401"/>
              <a:gd name="connsiteY0" fmla="*/ 5712061 h 6444710"/>
              <a:gd name="connsiteX1" fmla="*/ 1128725 w 5698401"/>
              <a:gd name="connsiteY1" fmla="*/ 561198 h 6444710"/>
              <a:gd name="connsiteX2" fmla="*/ 5698401 w 5698401"/>
              <a:gd name="connsiteY2" fmla="*/ 3209084 h 6444710"/>
              <a:gd name="connsiteX3" fmla="*/ 2818041 w 5698401"/>
              <a:gd name="connsiteY3" fmla="*/ 6089444 h 6444710"/>
              <a:gd name="connsiteX4" fmla="*/ 53918 w 5698401"/>
              <a:gd name="connsiteY4" fmla="*/ 5712061 h 6444710"/>
              <a:gd name="connsiteX0" fmla="*/ 56235 w 5700718"/>
              <a:gd name="connsiteY0" fmla="*/ 5705789 h 6438438"/>
              <a:gd name="connsiteX1" fmla="*/ 1131042 w 5700718"/>
              <a:gd name="connsiteY1" fmla="*/ 554926 h 6438438"/>
              <a:gd name="connsiteX2" fmla="*/ 5700718 w 5700718"/>
              <a:gd name="connsiteY2" fmla="*/ 3202812 h 6438438"/>
              <a:gd name="connsiteX3" fmla="*/ 2820358 w 5700718"/>
              <a:gd name="connsiteY3" fmla="*/ 6083172 h 6438438"/>
              <a:gd name="connsiteX4" fmla="*/ 56235 w 5700718"/>
              <a:gd name="connsiteY4" fmla="*/ 5705789 h 6438438"/>
              <a:gd name="connsiteX0" fmla="*/ 56235 w 5700718"/>
              <a:gd name="connsiteY0" fmla="*/ 5705789 h 6286573"/>
              <a:gd name="connsiteX1" fmla="*/ 1131042 w 5700718"/>
              <a:gd name="connsiteY1" fmla="*/ 554926 h 6286573"/>
              <a:gd name="connsiteX2" fmla="*/ 5700718 w 5700718"/>
              <a:gd name="connsiteY2" fmla="*/ 3202812 h 6286573"/>
              <a:gd name="connsiteX3" fmla="*/ 2820358 w 5700718"/>
              <a:gd name="connsiteY3" fmla="*/ 6083172 h 6286573"/>
              <a:gd name="connsiteX4" fmla="*/ 56235 w 5700718"/>
              <a:gd name="connsiteY4" fmla="*/ 5705789 h 6286573"/>
              <a:gd name="connsiteX0" fmla="*/ 141980 w 5786463"/>
              <a:gd name="connsiteY0" fmla="*/ 5705789 h 6081166"/>
              <a:gd name="connsiteX1" fmla="*/ 1216787 w 5786463"/>
              <a:gd name="connsiteY1" fmla="*/ 554926 h 6081166"/>
              <a:gd name="connsiteX2" fmla="*/ 5786463 w 5786463"/>
              <a:gd name="connsiteY2" fmla="*/ 3202812 h 6081166"/>
              <a:gd name="connsiteX3" fmla="*/ 3510537 w 5786463"/>
              <a:gd name="connsiteY3" fmla="*/ 5687965 h 6081166"/>
              <a:gd name="connsiteX4" fmla="*/ 141980 w 5786463"/>
              <a:gd name="connsiteY4" fmla="*/ 5705789 h 6081166"/>
              <a:gd name="connsiteX0" fmla="*/ 141980 w 5786463"/>
              <a:gd name="connsiteY0" fmla="*/ 5705789 h 6082969"/>
              <a:gd name="connsiteX1" fmla="*/ 1216787 w 5786463"/>
              <a:gd name="connsiteY1" fmla="*/ 554926 h 6082969"/>
              <a:gd name="connsiteX2" fmla="*/ 5786463 w 5786463"/>
              <a:gd name="connsiteY2" fmla="*/ 3202812 h 6082969"/>
              <a:gd name="connsiteX3" fmla="*/ 3510537 w 5786463"/>
              <a:gd name="connsiteY3" fmla="*/ 5687965 h 6082969"/>
              <a:gd name="connsiteX4" fmla="*/ 141980 w 5786463"/>
              <a:gd name="connsiteY4" fmla="*/ 5705789 h 6082969"/>
              <a:gd name="connsiteX0" fmla="*/ 92358 w 3715927"/>
              <a:gd name="connsiteY0" fmla="*/ 6090553 h 6724586"/>
              <a:gd name="connsiteX1" fmla="*/ 1167165 w 3715927"/>
              <a:gd name="connsiteY1" fmla="*/ 939690 h 6724586"/>
              <a:gd name="connsiteX2" fmla="*/ 3481838 w 3715927"/>
              <a:gd name="connsiteY2" fmla="*/ 937366 h 6724586"/>
              <a:gd name="connsiteX3" fmla="*/ 3460915 w 3715927"/>
              <a:gd name="connsiteY3" fmla="*/ 6072729 h 6724586"/>
              <a:gd name="connsiteX4" fmla="*/ 92358 w 3715927"/>
              <a:gd name="connsiteY4" fmla="*/ 6090553 h 6724586"/>
              <a:gd name="connsiteX0" fmla="*/ 92358 w 3717529"/>
              <a:gd name="connsiteY0" fmla="*/ 5533676 h 6167709"/>
              <a:gd name="connsiteX1" fmla="*/ 1167165 w 3717529"/>
              <a:gd name="connsiteY1" fmla="*/ 382813 h 6167709"/>
              <a:gd name="connsiteX2" fmla="*/ 3481838 w 3717529"/>
              <a:gd name="connsiteY2" fmla="*/ 380489 h 6167709"/>
              <a:gd name="connsiteX3" fmla="*/ 3460915 w 3717529"/>
              <a:gd name="connsiteY3" fmla="*/ 5515852 h 6167709"/>
              <a:gd name="connsiteX4" fmla="*/ 92358 w 3717529"/>
              <a:gd name="connsiteY4" fmla="*/ 5533676 h 6167709"/>
              <a:gd name="connsiteX0" fmla="*/ 108635 w 3733806"/>
              <a:gd name="connsiteY0" fmla="*/ 5640440 h 6274473"/>
              <a:gd name="connsiteX1" fmla="*/ 1183442 w 3733806"/>
              <a:gd name="connsiteY1" fmla="*/ 489577 h 6274473"/>
              <a:gd name="connsiteX2" fmla="*/ 3498115 w 3733806"/>
              <a:gd name="connsiteY2" fmla="*/ 487253 h 6274473"/>
              <a:gd name="connsiteX3" fmla="*/ 3477192 w 3733806"/>
              <a:gd name="connsiteY3" fmla="*/ 5622616 h 6274473"/>
              <a:gd name="connsiteX4" fmla="*/ 108635 w 3733806"/>
              <a:gd name="connsiteY4" fmla="*/ 5640440 h 6274473"/>
              <a:gd name="connsiteX0" fmla="*/ 52700 w 3677871"/>
              <a:gd name="connsiteY0" fmla="*/ 5640440 h 6507241"/>
              <a:gd name="connsiteX1" fmla="*/ 1127507 w 3677871"/>
              <a:gd name="connsiteY1" fmla="*/ 489577 h 6507241"/>
              <a:gd name="connsiteX2" fmla="*/ 3442180 w 3677871"/>
              <a:gd name="connsiteY2" fmla="*/ 487253 h 6507241"/>
              <a:gd name="connsiteX3" fmla="*/ 3421257 w 3677871"/>
              <a:gd name="connsiteY3" fmla="*/ 5622616 h 6507241"/>
              <a:gd name="connsiteX4" fmla="*/ 52700 w 3677871"/>
              <a:gd name="connsiteY4" fmla="*/ 5640440 h 6507241"/>
              <a:gd name="connsiteX0" fmla="*/ 66002 w 3691173"/>
              <a:gd name="connsiteY0" fmla="*/ 5640440 h 6539573"/>
              <a:gd name="connsiteX1" fmla="*/ 1140809 w 3691173"/>
              <a:gd name="connsiteY1" fmla="*/ 489577 h 6539573"/>
              <a:gd name="connsiteX2" fmla="*/ 3455482 w 3691173"/>
              <a:gd name="connsiteY2" fmla="*/ 487253 h 6539573"/>
              <a:gd name="connsiteX3" fmla="*/ 3434559 w 3691173"/>
              <a:gd name="connsiteY3" fmla="*/ 5622616 h 6539573"/>
              <a:gd name="connsiteX4" fmla="*/ 66002 w 3691173"/>
              <a:gd name="connsiteY4" fmla="*/ 5640440 h 6539573"/>
              <a:gd name="connsiteX0" fmla="*/ 35641 w 3660812"/>
              <a:gd name="connsiteY0" fmla="*/ 5175429 h 6074562"/>
              <a:gd name="connsiteX1" fmla="*/ 1110448 w 3660812"/>
              <a:gd name="connsiteY1" fmla="*/ 24566 h 6074562"/>
              <a:gd name="connsiteX2" fmla="*/ 3425121 w 3660812"/>
              <a:gd name="connsiteY2" fmla="*/ 22242 h 6074562"/>
              <a:gd name="connsiteX3" fmla="*/ 3404198 w 3660812"/>
              <a:gd name="connsiteY3" fmla="*/ 5157605 h 6074562"/>
              <a:gd name="connsiteX4" fmla="*/ 35641 w 3660812"/>
              <a:gd name="connsiteY4" fmla="*/ 5175429 h 6074562"/>
              <a:gd name="connsiteX0" fmla="*/ 28 w 3625199"/>
              <a:gd name="connsiteY0" fmla="*/ 5175429 h 5550215"/>
              <a:gd name="connsiteX1" fmla="*/ 1074835 w 3625199"/>
              <a:gd name="connsiteY1" fmla="*/ 24566 h 5550215"/>
              <a:gd name="connsiteX2" fmla="*/ 3389508 w 3625199"/>
              <a:gd name="connsiteY2" fmla="*/ 22242 h 5550215"/>
              <a:gd name="connsiteX3" fmla="*/ 3368585 w 3625199"/>
              <a:gd name="connsiteY3" fmla="*/ 5157605 h 5550215"/>
              <a:gd name="connsiteX4" fmla="*/ 28 w 3625199"/>
              <a:gd name="connsiteY4" fmla="*/ 5175429 h 5550215"/>
              <a:gd name="connsiteX0" fmla="*/ 30307 w 3655478"/>
              <a:gd name="connsiteY0" fmla="*/ 5175429 h 5550215"/>
              <a:gd name="connsiteX1" fmla="*/ 1105114 w 3655478"/>
              <a:gd name="connsiteY1" fmla="*/ 24566 h 5550215"/>
              <a:gd name="connsiteX2" fmla="*/ 3419787 w 3655478"/>
              <a:gd name="connsiteY2" fmla="*/ 22242 h 5550215"/>
              <a:gd name="connsiteX3" fmla="*/ 3398864 w 3655478"/>
              <a:gd name="connsiteY3" fmla="*/ 5157605 h 5550215"/>
              <a:gd name="connsiteX4" fmla="*/ 30307 w 3655478"/>
              <a:gd name="connsiteY4" fmla="*/ 5175429 h 5550215"/>
              <a:gd name="connsiteX0" fmla="*/ 53270 w 3678441"/>
              <a:gd name="connsiteY0" fmla="*/ 5175429 h 5550215"/>
              <a:gd name="connsiteX1" fmla="*/ 1128077 w 3678441"/>
              <a:gd name="connsiteY1" fmla="*/ 24566 h 5550215"/>
              <a:gd name="connsiteX2" fmla="*/ 3442750 w 3678441"/>
              <a:gd name="connsiteY2" fmla="*/ 22242 h 5550215"/>
              <a:gd name="connsiteX3" fmla="*/ 3421827 w 3678441"/>
              <a:gd name="connsiteY3" fmla="*/ 5157605 h 5550215"/>
              <a:gd name="connsiteX4" fmla="*/ 53270 w 3678441"/>
              <a:gd name="connsiteY4" fmla="*/ 5175429 h 5550215"/>
              <a:gd name="connsiteX0" fmla="*/ 57187 w 3682358"/>
              <a:gd name="connsiteY0" fmla="*/ 5175429 h 5550215"/>
              <a:gd name="connsiteX1" fmla="*/ 1131994 w 3682358"/>
              <a:gd name="connsiteY1" fmla="*/ 24566 h 5550215"/>
              <a:gd name="connsiteX2" fmla="*/ 3446667 w 3682358"/>
              <a:gd name="connsiteY2" fmla="*/ 22242 h 5550215"/>
              <a:gd name="connsiteX3" fmla="*/ 3425744 w 3682358"/>
              <a:gd name="connsiteY3" fmla="*/ 5157605 h 5550215"/>
              <a:gd name="connsiteX4" fmla="*/ 57187 w 3682358"/>
              <a:gd name="connsiteY4" fmla="*/ 5175429 h 5550215"/>
              <a:gd name="connsiteX0" fmla="*/ 56290 w 3707305"/>
              <a:gd name="connsiteY0" fmla="*/ 5146554 h 5540350"/>
              <a:gd name="connsiteX1" fmla="*/ 1155160 w 3707305"/>
              <a:gd name="connsiteY1" fmla="*/ 24566 h 5540350"/>
              <a:gd name="connsiteX2" fmla="*/ 3469833 w 3707305"/>
              <a:gd name="connsiteY2" fmla="*/ 22242 h 5540350"/>
              <a:gd name="connsiteX3" fmla="*/ 3448910 w 3707305"/>
              <a:gd name="connsiteY3" fmla="*/ 5157605 h 5540350"/>
              <a:gd name="connsiteX4" fmla="*/ 56290 w 3707305"/>
              <a:gd name="connsiteY4" fmla="*/ 5146554 h 5540350"/>
              <a:gd name="connsiteX0" fmla="*/ 29043 w 3680058"/>
              <a:gd name="connsiteY0" fmla="*/ 5146554 h 5540350"/>
              <a:gd name="connsiteX1" fmla="*/ 1127913 w 3680058"/>
              <a:gd name="connsiteY1" fmla="*/ 24566 h 5540350"/>
              <a:gd name="connsiteX2" fmla="*/ 3442586 w 3680058"/>
              <a:gd name="connsiteY2" fmla="*/ 22242 h 5540350"/>
              <a:gd name="connsiteX3" fmla="*/ 3421663 w 3680058"/>
              <a:gd name="connsiteY3" fmla="*/ 5157605 h 5540350"/>
              <a:gd name="connsiteX4" fmla="*/ 29043 w 3680058"/>
              <a:gd name="connsiteY4" fmla="*/ 5146554 h 5540350"/>
              <a:gd name="connsiteX0" fmla="*/ 29043 w 3680058"/>
              <a:gd name="connsiteY0" fmla="*/ 5124897 h 5518693"/>
              <a:gd name="connsiteX1" fmla="*/ 1127913 w 3680058"/>
              <a:gd name="connsiteY1" fmla="*/ 2909 h 5518693"/>
              <a:gd name="connsiteX2" fmla="*/ 3442586 w 3680058"/>
              <a:gd name="connsiteY2" fmla="*/ 585 h 5518693"/>
              <a:gd name="connsiteX3" fmla="*/ 3421663 w 3680058"/>
              <a:gd name="connsiteY3" fmla="*/ 5135948 h 5518693"/>
              <a:gd name="connsiteX4" fmla="*/ 29043 w 3680058"/>
              <a:gd name="connsiteY4" fmla="*/ 5124897 h 5518693"/>
              <a:gd name="connsiteX0" fmla="*/ 29043 w 3680058"/>
              <a:gd name="connsiteY0" fmla="*/ 5124897 h 5138355"/>
              <a:gd name="connsiteX1" fmla="*/ 1127913 w 3680058"/>
              <a:gd name="connsiteY1" fmla="*/ 2909 h 5138355"/>
              <a:gd name="connsiteX2" fmla="*/ 3442586 w 3680058"/>
              <a:gd name="connsiteY2" fmla="*/ 585 h 5138355"/>
              <a:gd name="connsiteX3" fmla="*/ 3421663 w 3680058"/>
              <a:gd name="connsiteY3" fmla="*/ 5135948 h 5138355"/>
              <a:gd name="connsiteX4" fmla="*/ 29043 w 3680058"/>
              <a:gd name="connsiteY4" fmla="*/ 5124897 h 5138355"/>
              <a:gd name="connsiteX0" fmla="*/ 29043 w 3442586"/>
              <a:gd name="connsiteY0" fmla="*/ 5124897 h 5138355"/>
              <a:gd name="connsiteX1" fmla="*/ 1127913 w 3442586"/>
              <a:gd name="connsiteY1" fmla="*/ 2909 h 5138355"/>
              <a:gd name="connsiteX2" fmla="*/ 3442586 w 3442586"/>
              <a:gd name="connsiteY2" fmla="*/ 585 h 5138355"/>
              <a:gd name="connsiteX3" fmla="*/ 3421663 w 3442586"/>
              <a:gd name="connsiteY3" fmla="*/ 5135948 h 5138355"/>
              <a:gd name="connsiteX4" fmla="*/ 29043 w 3442586"/>
              <a:gd name="connsiteY4" fmla="*/ 5124897 h 5138355"/>
              <a:gd name="connsiteX0" fmla="*/ 29043 w 3618612"/>
              <a:gd name="connsiteY0" fmla="*/ 5504598 h 5525300"/>
              <a:gd name="connsiteX1" fmla="*/ 1127913 w 3618612"/>
              <a:gd name="connsiteY1" fmla="*/ 382610 h 5525300"/>
              <a:gd name="connsiteX2" fmla="*/ 3442586 w 3618612"/>
              <a:gd name="connsiteY2" fmla="*/ 380286 h 5525300"/>
              <a:gd name="connsiteX3" fmla="*/ 3445726 w 3618612"/>
              <a:gd name="connsiteY3" fmla="*/ 5525274 h 5525300"/>
              <a:gd name="connsiteX4" fmla="*/ 29043 w 3618612"/>
              <a:gd name="connsiteY4" fmla="*/ 5504598 h 5525300"/>
              <a:gd name="connsiteX0" fmla="*/ 29043 w 3616961"/>
              <a:gd name="connsiteY0" fmla="*/ 5503886 h 5517344"/>
              <a:gd name="connsiteX1" fmla="*/ 1127913 w 3616961"/>
              <a:gd name="connsiteY1" fmla="*/ 381898 h 5517344"/>
              <a:gd name="connsiteX2" fmla="*/ 3442586 w 3616961"/>
              <a:gd name="connsiteY2" fmla="*/ 379574 h 5517344"/>
              <a:gd name="connsiteX3" fmla="*/ 3440913 w 3616961"/>
              <a:gd name="connsiteY3" fmla="*/ 5514936 h 5517344"/>
              <a:gd name="connsiteX4" fmla="*/ 29043 w 3616961"/>
              <a:gd name="connsiteY4" fmla="*/ 5503886 h 5517344"/>
              <a:gd name="connsiteX0" fmla="*/ 29043 w 3616961"/>
              <a:gd name="connsiteY0" fmla="*/ 5131755 h 5145213"/>
              <a:gd name="connsiteX1" fmla="*/ 1127913 w 3616961"/>
              <a:gd name="connsiteY1" fmla="*/ 9767 h 5145213"/>
              <a:gd name="connsiteX2" fmla="*/ 3442586 w 3616961"/>
              <a:gd name="connsiteY2" fmla="*/ 7443 h 5145213"/>
              <a:gd name="connsiteX3" fmla="*/ 3440913 w 3616961"/>
              <a:gd name="connsiteY3" fmla="*/ 5142805 h 5145213"/>
              <a:gd name="connsiteX4" fmla="*/ 29043 w 3616961"/>
              <a:gd name="connsiteY4" fmla="*/ 5131755 h 5145213"/>
              <a:gd name="connsiteX0" fmla="*/ 29043 w 3453172"/>
              <a:gd name="connsiteY0" fmla="*/ 5131755 h 5145213"/>
              <a:gd name="connsiteX1" fmla="*/ 1127913 w 3453172"/>
              <a:gd name="connsiteY1" fmla="*/ 9767 h 5145213"/>
              <a:gd name="connsiteX2" fmla="*/ 3442586 w 3453172"/>
              <a:gd name="connsiteY2" fmla="*/ 7443 h 5145213"/>
              <a:gd name="connsiteX3" fmla="*/ 3440913 w 3453172"/>
              <a:gd name="connsiteY3" fmla="*/ 5142805 h 5145213"/>
              <a:gd name="connsiteX4" fmla="*/ 29043 w 3453172"/>
              <a:gd name="connsiteY4" fmla="*/ 5131755 h 5145213"/>
              <a:gd name="connsiteX0" fmla="*/ 28939 w 3453068"/>
              <a:gd name="connsiteY0" fmla="*/ 5141239 h 5154697"/>
              <a:gd name="connsiteX1" fmla="*/ 1132621 w 3453068"/>
              <a:gd name="connsiteY1" fmla="*/ 0 h 5154697"/>
              <a:gd name="connsiteX2" fmla="*/ 3442482 w 3453068"/>
              <a:gd name="connsiteY2" fmla="*/ 16927 h 5154697"/>
              <a:gd name="connsiteX3" fmla="*/ 3440809 w 3453068"/>
              <a:gd name="connsiteY3" fmla="*/ 5152289 h 5154697"/>
              <a:gd name="connsiteX4" fmla="*/ 28939 w 3453068"/>
              <a:gd name="connsiteY4" fmla="*/ 5141239 h 5154697"/>
              <a:gd name="connsiteX0" fmla="*/ 29043 w 3448359"/>
              <a:gd name="connsiteY0" fmla="*/ 5150864 h 5161713"/>
              <a:gd name="connsiteX1" fmla="*/ 1127912 w 3448359"/>
              <a:gd name="connsiteY1" fmla="*/ 0 h 5161713"/>
              <a:gd name="connsiteX2" fmla="*/ 3437773 w 3448359"/>
              <a:gd name="connsiteY2" fmla="*/ 16927 h 5161713"/>
              <a:gd name="connsiteX3" fmla="*/ 3436100 w 3448359"/>
              <a:gd name="connsiteY3" fmla="*/ 5152289 h 5161713"/>
              <a:gd name="connsiteX4" fmla="*/ 29043 w 3448359"/>
              <a:gd name="connsiteY4" fmla="*/ 5150864 h 5161713"/>
              <a:gd name="connsiteX0" fmla="*/ 29043 w 3453943"/>
              <a:gd name="connsiteY0" fmla="*/ 5150864 h 5164322"/>
              <a:gd name="connsiteX1" fmla="*/ 1127912 w 3453943"/>
              <a:gd name="connsiteY1" fmla="*/ 0 h 5164322"/>
              <a:gd name="connsiteX2" fmla="*/ 3437773 w 3453943"/>
              <a:gd name="connsiteY2" fmla="*/ 16927 h 5164322"/>
              <a:gd name="connsiteX3" fmla="*/ 3445725 w 3453943"/>
              <a:gd name="connsiteY3" fmla="*/ 5161914 h 5164322"/>
              <a:gd name="connsiteX4" fmla="*/ 29043 w 3453943"/>
              <a:gd name="connsiteY4" fmla="*/ 5150864 h 51643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3943" h="5164322">
                <a:moveTo>
                  <a:pt x="29043" y="5150864"/>
                </a:moveTo>
                <a:cubicBezTo>
                  <a:pt x="-198512" y="2168830"/>
                  <a:pt x="981308" y="259656"/>
                  <a:pt x="1127912" y="0"/>
                </a:cubicBezTo>
                <a:cubicBezTo>
                  <a:pt x="1120512" y="226"/>
                  <a:pt x="3446909" y="-1181"/>
                  <a:pt x="3437773" y="16927"/>
                </a:cubicBezTo>
                <a:cubicBezTo>
                  <a:pt x="3452700" y="-3466"/>
                  <a:pt x="3461196" y="5174136"/>
                  <a:pt x="3445725" y="5161914"/>
                </a:cubicBezTo>
                <a:cubicBezTo>
                  <a:pt x="3454317" y="5154505"/>
                  <a:pt x="35216" y="5177943"/>
                  <a:pt x="29043" y="5150864"/>
                </a:cubicBezTo>
                <a:close/>
              </a:path>
            </a:pathLst>
          </a:custGeom>
          <a:noFill/>
        </p:spPr>
      </p:pic>
      <p:pic>
        <p:nvPicPr>
          <p:cNvPr id="4" name="Picture 3" descr="A black background with blue and green text&#10;&#10;Description automatically generated with low confidence">
            <a:extLst>
              <a:ext uri="{FF2B5EF4-FFF2-40B4-BE49-F238E27FC236}">
                <a16:creationId xmlns:a16="http://schemas.microsoft.com/office/drawing/2014/main" id="{00CF3604-F697-2CE7-C881-87D4A03C28E2}"/>
              </a:ext>
            </a:extLst>
          </p:cNvPr>
          <p:cNvPicPr>
            <a:picLocks noChangeAspect="1"/>
          </p:cNvPicPr>
          <p:nvPr/>
        </p:nvPicPr>
        <p:blipFill>
          <a:blip r:embed="rId3"/>
          <a:stretch>
            <a:fillRect/>
          </a:stretch>
        </p:blipFill>
        <p:spPr>
          <a:xfrm>
            <a:off x="400115" y="338140"/>
            <a:ext cx="4577424" cy="2176151"/>
          </a:xfrm>
          <a:prstGeom prst="rect">
            <a:avLst/>
          </a:prstGeom>
        </p:spPr>
      </p:pic>
      <p:sp>
        <p:nvSpPr>
          <p:cNvPr id="2" name="Title 2">
            <a:extLst>
              <a:ext uri="{FF2B5EF4-FFF2-40B4-BE49-F238E27FC236}">
                <a16:creationId xmlns:a16="http://schemas.microsoft.com/office/drawing/2014/main" id="{AD38CFAE-25CA-CDF2-196D-1EEA98874782}"/>
              </a:ext>
            </a:extLst>
          </p:cNvPr>
          <p:cNvSpPr>
            <a:spLocks noGrp="1"/>
          </p:cNvSpPr>
          <p:nvPr>
            <p:ph type="title"/>
          </p:nvPr>
        </p:nvSpPr>
        <p:spPr>
          <a:xfrm>
            <a:off x="370267" y="2552192"/>
            <a:ext cx="7916481" cy="1865037"/>
          </a:xfrm>
        </p:spPr>
        <p:txBody>
          <a:bodyPr>
            <a:normAutofit/>
          </a:bodyPr>
          <a:lstStyle/>
          <a:p>
            <a:r>
              <a:rPr lang="en-US" sz="2400" b="1" dirty="0">
                <a:solidFill>
                  <a:srgbClr val="004C6C"/>
                </a:solidFill>
              </a:rPr>
              <a:t>FINANCE ELITE 2023 </a:t>
            </a:r>
            <a:br>
              <a:rPr lang="en-US" sz="2400" b="1" dirty="0">
                <a:solidFill>
                  <a:srgbClr val="004C6C"/>
                </a:solidFill>
              </a:rPr>
            </a:br>
            <a:br>
              <a:rPr lang="en-US" sz="2400" dirty="0">
                <a:solidFill>
                  <a:srgbClr val="004C6C"/>
                </a:solidFill>
              </a:rPr>
            </a:br>
            <a:r>
              <a:rPr lang="en-US" sz="2400" dirty="0">
                <a:solidFill>
                  <a:srgbClr val="004C6C"/>
                </a:solidFill>
              </a:rPr>
              <a:t>CASE FOR EXCELLENCE FORM</a:t>
            </a:r>
          </a:p>
        </p:txBody>
      </p:sp>
    </p:spTree>
    <p:extLst>
      <p:ext uri="{BB962C8B-B14F-4D97-AF65-F5344CB8AC3E}">
        <p14:creationId xmlns:p14="http://schemas.microsoft.com/office/powerpoint/2010/main" val="856147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ECDFB8EF-A2CC-674A-BB24-A040B6BB5852}"/>
              </a:ext>
            </a:extLst>
          </p:cNvPr>
          <p:cNvGraphicFramePr>
            <a:graphicFrameLocks noGrp="1"/>
          </p:cNvGraphicFramePr>
          <p:nvPr>
            <p:extLst>
              <p:ext uri="{D42A27DB-BD31-4B8C-83A1-F6EECF244321}">
                <p14:modId xmlns:p14="http://schemas.microsoft.com/office/powerpoint/2010/main" val="2380500947"/>
              </p:ext>
            </p:extLst>
          </p:nvPr>
        </p:nvGraphicFramePr>
        <p:xfrm>
          <a:off x="770964" y="786384"/>
          <a:ext cx="10972800" cy="2773680"/>
        </p:xfrm>
        <a:graphic>
          <a:graphicData uri="http://schemas.openxmlformats.org/drawingml/2006/table">
            <a:tbl>
              <a:tblPr firstRow="1" bandRow="1">
                <a:tableStyleId>{9DCAF9ED-07DC-4A11-8D7F-57B35C25682E}</a:tableStyleId>
              </a:tblPr>
              <a:tblGrid>
                <a:gridCol w="3017520">
                  <a:extLst>
                    <a:ext uri="{9D8B030D-6E8A-4147-A177-3AD203B41FA5}">
                      <a16:colId xmlns:a16="http://schemas.microsoft.com/office/drawing/2014/main" val="1463611828"/>
                    </a:ext>
                  </a:extLst>
                </a:gridCol>
                <a:gridCol w="2468880">
                  <a:extLst>
                    <a:ext uri="{9D8B030D-6E8A-4147-A177-3AD203B41FA5}">
                      <a16:colId xmlns:a16="http://schemas.microsoft.com/office/drawing/2014/main" val="3728673331"/>
                    </a:ext>
                  </a:extLst>
                </a:gridCol>
                <a:gridCol w="3017520">
                  <a:extLst>
                    <a:ext uri="{9D8B030D-6E8A-4147-A177-3AD203B41FA5}">
                      <a16:colId xmlns:a16="http://schemas.microsoft.com/office/drawing/2014/main" val="3312305150"/>
                    </a:ext>
                  </a:extLst>
                </a:gridCol>
                <a:gridCol w="2468880">
                  <a:extLst>
                    <a:ext uri="{9D8B030D-6E8A-4147-A177-3AD203B41FA5}">
                      <a16:colId xmlns:a16="http://schemas.microsoft.com/office/drawing/2014/main" val="4211324279"/>
                    </a:ext>
                  </a:extLst>
                </a:gridCol>
              </a:tblGrid>
              <a:tr h="457200">
                <a:tc gridSpan="4">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j-lt"/>
                        </a:rPr>
                        <a:t>Provide details about specific innovative approaches/strategies that has resulted in positive outcome for your company</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dirty="0">
                          <a:latin typeface="+mj-lt"/>
                        </a:rPr>
                        <a:t>Particulars</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extLst>
                  <a:ext uri="{0D108BD9-81ED-4DB2-BD59-A6C34878D82A}">
                    <a16:rowId xmlns:a16="http://schemas.microsoft.com/office/drawing/2014/main" val="3178013131"/>
                  </a:ext>
                </a:extLst>
              </a:tr>
              <a:tr h="365760">
                <a:tc>
                  <a:txBody>
                    <a:bodyPr/>
                    <a:lstStyle/>
                    <a:p>
                      <a:r>
                        <a:rPr lang="en-US" sz="1500" b="1" dirty="0">
                          <a:latin typeface="Avenir Next LT Pro" panose="020B0504020202020204" pitchFamily="34" charset="0"/>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Avenir Next LT Pro" panose="020B0504020202020204" pitchFamily="34" charset="0"/>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b="1" dirty="0">
                          <a:latin typeface="Avenir Next LT Pro" panose="020B0504020202020204" pitchFamily="34" charset="0"/>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Avenir Next LT Pro" panose="020B0504020202020204" pitchFamily="34" charset="0"/>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063830853"/>
                  </a:ext>
                </a:extLst>
              </a:tr>
              <a:tr h="365760">
                <a:tc>
                  <a:txBody>
                    <a:bodyPr/>
                    <a:lstStyle/>
                    <a:p>
                      <a:r>
                        <a:rPr lang="en-US" sz="1500" dirty="0">
                          <a:latin typeface="Avenir Next LT Pro" panose="020B0504020202020204" pitchFamily="34" charset="0"/>
                        </a:rPr>
                        <a:t>Risk Management</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500" b="0" kern="1200" dirty="0">
                          <a:solidFill>
                            <a:schemeClr val="tx1"/>
                          </a:solidFill>
                          <a:latin typeface="Avenir Next LT Pro" panose="020B0504020202020204" pitchFamily="34" charset="0"/>
                        </a:rPr>
                        <a:t>ESG and Sustainability</a:t>
                      </a:r>
                      <a:endParaRPr lang="en-US" sz="15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r h="365760">
                <a:tc>
                  <a:txBody>
                    <a:bodyPr/>
                    <a:lstStyle/>
                    <a:p>
                      <a:r>
                        <a:rPr lang="en-US" sz="1500" dirty="0">
                          <a:latin typeface="Avenir Next LT Pro" panose="020B0504020202020204" pitchFamily="34" charset="0"/>
                        </a:rPr>
                        <a:t>Compliance and Governance</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500" b="0" kern="1200" dirty="0">
                          <a:solidFill>
                            <a:schemeClr val="tx1"/>
                          </a:solidFill>
                          <a:latin typeface="Avenir Next LT Pro" panose="020B0504020202020204" pitchFamily="34" charset="0"/>
                        </a:rPr>
                        <a:t>Enhancing Shareholders Value</a:t>
                      </a:r>
                      <a:endParaRPr lang="en-US" sz="15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153627100"/>
                  </a:ext>
                </a:extLst>
              </a:tr>
              <a:tr h="365760">
                <a:tc>
                  <a:txBody>
                    <a:bodyPr/>
                    <a:lstStyle/>
                    <a:p>
                      <a:r>
                        <a:rPr lang="en-US" sz="1500" dirty="0">
                          <a:latin typeface="Avenir Next LT Pro" panose="020B0504020202020204" pitchFamily="34" charset="0"/>
                        </a:rPr>
                        <a:t>Mergers and Acquisitions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500" b="0" kern="1200" dirty="0">
                          <a:solidFill>
                            <a:schemeClr val="tx1"/>
                          </a:solidFill>
                          <a:latin typeface="Avenir Next LT Pro" panose="020B0504020202020204" pitchFamily="34" charset="0"/>
                        </a:rPr>
                        <a:t>Strategy Execution</a:t>
                      </a:r>
                      <a:endParaRPr lang="en-US" sz="15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972404637"/>
                  </a:ext>
                </a:extLst>
              </a:tr>
              <a:tr h="365760">
                <a:tc>
                  <a:txBody>
                    <a:bodyPr/>
                    <a:lstStyle/>
                    <a:p>
                      <a:r>
                        <a:rPr lang="en-US" sz="1500" dirty="0">
                          <a:latin typeface="Avenir Next LT Pro" panose="020B0504020202020204" pitchFamily="34" charset="0"/>
                        </a:rPr>
                        <a:t>Digital Transformation</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500" b="0" kern="1200" dirty="0">
                          <a:solidFill>
                            <a:schemeClr val="tx1"/>
                          </a:solidFill>
                          <a:latin typeface="Avenir Next LT Pro" panose="020B0504020202020204" pitchFamily="34" charset="0"/>
                        </a:rPr>
                        <a:t>Enhancing the Global Footprint</a:t>
                      </a:r>
                      <a:endParaRPr lang="en-US" sz="15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4228820484"/>
                  </a:ext>
                </a:extLst>
              </a:tr>
              <a:tr h="365760">
                <a:tc>
                  <a:txBody>
                    <a:bodyPr/>
                    <a:lstStyle/>
                    <a:p>
                      <a:r>
                        <a:rPr lang="en-US" sz="1500" dirty="0">
                          <a:latin typeface="Avenir Next LT Pro" panose="020B0504020202020204" pitchFamily="34" charset="0"/>
                        </a:rPr>
                        <a:t>Others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gridSpan="3">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l"/>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hMerge="1">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endParaRPr lang="en-US" sz="1500" b="1" dirty="0">
                        <a:solidFill>
                          <a:schemeClr val="accent2">
                            <a:lumMod val="75000"/>
                          </a:schemeClr>
                        </a:solidFill>
                        <a:latin typeface="+mj-lt"/>
                      </a:endParaRPr>
                    </a:p>
                  </a:txBody>
                  <a:tcPr marL="121920" marR="121920" marT="60960" marB="60960" anchor="ctr">
                    <a:lnL w="6350" cap="flat" cmpd="sng" algn="ctr">
                      <a:solidFill>
                        <a:schemeClr val="accent2">
                          <a:lumMod val="75000"/>
                        </a:schemeClr>
                      </a:solidFill>
                      <a:prstDash val="solid"/>
                      <a:round/>
                      <a:headEnd type="none" w="med" len="med"/>
                      <a:tailEnd type="none" w="med" len="med"/>
                    </a:lnL>
                    <a:lnR w="6350" cap="flat" cmpd="sng" algn="ctr">
                      <a:solidFill>
                        <a:schemeClr val="accent2">
                          <a:lumMod val="75000"/>
                        </a:schemeClr>
                      </a:solidFill>
                      <a:prstDash val="solid"/>
                      <a:round/>
                      <a:headEnd type="none" w="med" len="med"/>
                      <a:tailEnd type="none" w="med" len="med"/>
                    </a:lnR>
                  </a:tcPr>
                </a:tc>
                <a:tc hMerge="1">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6350" cap="flat" cmpd="sng" algn="ctr">
                      <a:solidFill>
                        <a:schemeClr val="accent2">
                          <a:lumMod val="75000"/>
                        </a:schemeClr>
                      </a:solidFill>
                      <a:prstDash val="solid"/>
                      <a:round/>
                      <a:headEnd type="none" w="med" len="med"/>
                      <a:tailEnd type="none" w="med" len="med"/>
                    </a:lnL>
                  </a:tcPr>
                </a:tc>
                <a:extLst>
                  <a:ext uri="{0D108BD9-81ED-4DB2-BD59-A6C34878D82A}">
                    <a16:rowId xmlns:a16="http://schemas.microsoft.com/office/drawing/2014/main" val="4131041949"/>
                  </a:ext>
                </a:extLst>
              </a:tr>
            </a:tbl>
          </a:graphicData>
        </a:graphic>
      </p:graphicFrame>
      <p:sp>
        <p:nvSpPr>
          <p:cNvPr id="9" name="Title 2">
            <a:extLst>
              <a:ext uri="{FF2B5EF4-FFF2-40B4-BE49-F238E27FC236}">
                <a16:creationId xmlns:a16="http://schemas.microsoft.com/office/drawing/2014/main" id="{C98C52B5-D70C-D54E-0C30-F15E3A8CC038}"/>
              </a:ext>
            </a:extLst>
          </p:cNvPr>
          <p:cNvSpPr txBox="1">
            <a:spLocks/>
          </p:cNvSpPr>
          <p:nvPr/>
        </p:nvSpPr>
        <p:spPr>
          <a:xfrm>
            <a:off x="766390" y="86964"/>
            <a:ext cx="10515600" cy="761872"/>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Build Your Case For Excellence – Initiative II </a:t>
            </a:r>
          </a:p>
        </p:txBody>
      </p:sp>
      <p:graphicFrame>
        <p:nvGraphicFramePr>
          <p:cNvPr id="2" name="Table 3">
            <a:extLst>
              <a:ext uri="{FF2B5EF4-FFF2-40B4-BE49-F238E27FC236}">
                <a16:creationId xmlns:a16="http://schemas.microsoft.com/office/drawing/2014/main" id="{61E40E34-946C-F35B-FAC7-8374268E0BA4}"/>
              </a:ext>
            </a:extLst>
          </p:cNvPr>
          <p:cNvGraphicFramePr>
            <a:graphicFrameLocks noGrp="1"/>
          </p:cNvGraphicFramePr>
          <p:nvPr>
            <p:extLst>
              <p:ext uri="{D42A27DB-BD31-4B8C-83A1-F6EECF244321}">
                <p14:modId xmlns:p14="http://schemas.microsoft.com/office/powerpoint/2010/main" val="330104028"/>
              </p:ext>
            </p:extLst>
          </p:nvPr>
        </p:nvGraphicFramePr>
        <p:xfrm>
          <a:off x="770965" y="3709674"/>
          <a:ext cx="11055812" cy="2950234"/>
        </p:xfrm>
        <a:graphic>
          <a:graphicData uri="http://schemas.openxmlformats.org/drawingml/2006/table">
            <a:tbl>
              <a:tblPr firstRow="1" bandRow="1">
                <a:tableStyleId>{9DCAF9ED-07DC-4A11-8D7F-57B35C25682E}</a:tableStyleId>
              </a:tblPr>
              <a:tblGrid>
                <a:gridCol w="11055812">
                  <a:extLst>
                    <a:ext uri="{9D8B030D-6E8A-4147-A177-3AD203B41FA5}">
                      <a16:colId xmlns:a16="http://schemas.microsoft.com/office/drawing/2014/main" val="1463611828"/>
                    </a:ext>
                  </a:extLst>
                </a:gridCol>
              </a:tblGrid>
              <a:tr h="548640">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j-lt"/>
                        </a:rPr>
                        <a:t>Provide initiative details about your ‘Leadership and Innovation</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3178013131"/>
                  </a:ext>
                </a:extLst>
              </a:tr>
              <a:tr h="2401594">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dirty="0">
                          <a:solidFill>
                            <a:schemeClr val="bg2">
                              <a:lumMod val="75000"/>
                            </a:schemeClr>
                          </a:solidFill>
                          <a:latin typeface="Avenir Next LT Pro" panose="020B0504020202020204" pitchFamily="34" charset="0"/>
                        </a:rPr>
                        <a:t>Describe innovative approaches or strategies you have adopted that have resulted in positive outcome for your company </a:t>
                      </a:r>
                    </a:p>
                    <a:p>
                      <a:r>
                        <a:rPr lang="en-US" sz="1500" dirty="0">
                          <a:solidFill>
                            <a:schemeClr val="bg2">
                              <a:lumMod val="75000"/>
                            </a:schemeClr>
                          </a:solidFill>
                          <a:latin typeface="Avenir Next LT Pro" panose="020B0504020202020204" pitchFamily="34" charset="0"/>
                        </a:rPr>
                        <a:t>(max. 200 words)</a:t>
                      </a:r>
                    </a:p>
                    <a:p>
                      <a:r>
                        <a:rPr lang="en-US" sz="1500" dirty="0">
                          <a:solidFill>
                            <a:schemeClr val="bg2">
                              <a:lumMod val="75000"/>
                            </a:schemeClr>
                          </a:solidFill>
                          <a:latin typeface="Avenir Next LT Pro" panose="020B0504020202020204" pitchFamily="34" charset="0"/>
                        </a:rPr>
                        <a:t>Describe your leadership style and how you have demonstrated in this case and in your finance career (max. 200 words)</a:t>
                      </a:r>
                    </a:p>
                    <a:p>
                      <a:r>
                        <a:rPr lang="en-US" sz="1500" dirty="0">
                          <a:solidFill>
                            <a:schemeClr val="bg2">
                              <a:lumMod val="75000"/>
                            </a:schemeClr>
                          </a:solidFill>
                          <a:latin typeface="Avenir Next LT Pro" panose="020B0504020202020204" pitchFamily="34" charset="0"/>
                        </a:rPr>
                        <a:t>Provide details about the contributions you have made to the finance industry through your engagements as speaker or publications or involvement in professional organization </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bl>
          </a:graphicData>
        </a:graphic>
      </p:graphicFrame>
    </p:spTree>
    <p:extLst>
      <p:ext uri="{BB962C8B-B14F-4D97-AF65-F5344CB8AC3E}">
        <p14:creationId xmlns:p14="http://schemas.microsoft.com/office/powerpoint/2010/main" val="127216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A93D339-0B40-87F6-7CE5-0D9E46F231C3}"/>
              </a:ext>
            </a:extLst>
          </p:cNvPr>
          <p:cNvSpPr txBox="1"/>
          <p:nvPr/>
        </p:nvSpPr>
        <p:spPr>
          <a:xfrm>
            <a:off x="441706" y="4194984"/>
            <a:ext cx="9559544" cy="799123"/>
          </a:xfrm>
          <a:prstGeom prst="rect">
            <a:avLst/>
          </a:prstGeom>
          <a:noFill/>
          <a:ln>
            <a:noFill/>
          </a:ln>
        </p:spPr>
        <p:txBody>
          <a:bodyPr wrap="square" lIns="0" rIns="0" rtlCol="0">
            <a:noAutofit/>
          </a:bodyPr>
          <a:lstStyle/>
          <a:p>
            <a:pPr defTabSz="609418">
              <a:lnSpc>
                <a:spcPct val="90000"/>
              </a:lnSpc>
              <a:spcBef>
                <a:spcPct val="20000"/>
              </a:spcBef>
              <a:spcAft>
                <a:spcPts val="600"/>
              </a:spcAft>
            </a:pPr>
            <a:r>
              <a:rPr lang="en-US" sz="4800" b="1" dirty="0">
                <a:solidFill>
                  <a:schemeClr val="bg1"/>
                </a:solidFill>
                <a:latin typeface="Avenir Next LT Pro Demi" panose="020B0704020202020204" pitchFamily="34" charset="0"/>
              </a:rPr>
              <a:t>Additional Information</a:t>
            </a:r>
          </a:p>
          <a:p>
            <a:pPr defTabSz="609418">
              <a:lnSpc>
                <a:spcPct val="90000"/>
              </a:lnSpc>
              <a:spcBef>
                <a:spcPct val="20000"/>
              </a:spcBef>
              <a:spcAft>
                <a:spcPts val="600"/>
              </a:spcAft>
            </a:pPr>
            <a:r>
              <a:rPr lang="en-US" sz="2400" b="1" dirty="0">
                <a:solidFill>
                  <a:schemeClr val="bg1"/>
                </a:solidFill>
                <a:latin typeface="Avenir Next LT Pro Demi" panose="020B0704020202020204" pitchFamily="34" charset="0"/>
              </a:rPr>
              <a:t>(These Question will not be considered for evaluation)</a:t>
            </a:r>
            <a:endParaRPr lang="en-US" sz="2400" b="1" kern="1200" dirty="0">
              <a:solidFill>
                <a:schemeClr val="bg1"/>
              </a:solidFill>
              <a:latin typeface="Avenir Next LT Pro Demi" panose="020B0704020202020204" pitchFamily="34" charset="0"/>
            </a:endParaRPr>
          </a:p>
        </p:txBody>
      </p:sp>
      <p:sp>
        <p:nvSpPr>
          <p:cNvPr id="7" name="Title 21">
            <a:extLst>
              <a:ext uri="{FF2B5EF4-FFF2-40B4-BE49-F238E27FC236}">
                <a16:creationId xmlns:a16="http://schemas.microsoft.com/office/drawing/2014/main" id="{C4DC0822-15FA-CE1C-E1EC-C3DBB7A04A5F}"/>
              </a:ext>
            </a:extLst>
          </p:cNvPr>
          <p:cNvSpPr>
            <a:spLocks noGrp="1"/>
          </p:cNvSpPr>
          <p:nvPr>
            <p:ph type="title"/>
          </p:nvPr>
        </p:nvSpPr>
        <p:spPr>
          <a:xfrm>
            <a:off x="441707" y="2552192"/>
            <a:ext cx="10515600" cy="1865037"/>
          </a:xfrm>
        </p:spPr>
        <p:txBody>
          <a:bodyPr vert="horz" lIns="0" tIns="0" rIns="0" bIns="0" rtlCol="0" anchor="ctr">
            <a:normAutofit/>
          </a:bodyPr>
          <a:lstStyle/>
          <a:p>
            <a:r>
              <a:rPr lang="en-US" b="1" i="0" kern="0" cap="all" spc="0" baseline="0" dirty="0">
                <a:latin typeface="Avenir Next LT Pro Demi" panose="020B0704020202020204" pitchFamily="34" charset="0"/>
              </a:rPr>
              <a:t>Section C</a:t>
            </a:r>
          </a:p>
        </p:txBody>
      </p:sp>
    </p:spTree>
    <p:extLst>
      <p:ext uri="{BB962C8B-B14F-4D97-AF65-F5344CB8AC3E}">
        <p14:creationId xmlns:p14="http://schemas.microsoft.com/office/powerpoint/2010/main" val="421276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ECDFB8EF-A2CC-674A-BB24-A040B6BB5852}"/>
              </a:ext>
            </a:extLst>
          </p:cNvPr>
          <p:cNvGraphicFramePr>
            <a:graphicFrameLocks noGrp="1"/>
          </p:cNvGraphicFramePr>
          <p:nvPr>
            <p:extLst>
              <p:ext uri="{D42A27DB-BD31-4B8C-83A1-F6EECF244321}">
                <p14:modId xmlns:p14="http://schemas.microsoft.com/office/powerpoint/2010/main" val="1114824763"/>
              </p:ext>
            </p:extLst>
          </p:nvPr>
        </p:nvGraphicFramePr>
        <p:xfrm>
          <a:off x="770964" y="786384"/>
          <a:ext cx="10972800" cy="2377440"/>
        </p:xfrm>
        <a:graphic>
          <a:graphicData uri="http://schemas.openxmlformats.org/drawingml/2006/table">
            <a:tbl>
              <a:tblPr firstRow="1" bandRow="1">
                <a:tableStyleId>{B301B821-A1FF-4177-AEE7-76D212191A09}</a:tableStyleId>
              </a:tblPr>
              <a:tblGrid>
                <a:gridCol w="3017520">
                  <a:extLst>
                    <a:ext uri="{9D8B030D-6E8A-4147-A177-3AD203B41FA5}">
                      <a16:colId xmlns:a16="http://schemas.microsoft.com/office/drawing/2014/main" val="1463611828"/>
                    </a:ext>
                  </a:extLst>
                </a:gridCol>
                <a:gridCol w="2468880">
                  <a:extLst>
                    <a:ext uri="{9D8B030D-6E8A-4147-A177-3AD203B41FA5}">
                      <a16:colId xmlns:a16="http://schemas.microsoft.com/office/drawing/2014/main" val="3728673331"/>
                    </a:ext>
                  </a:extLst>
                </a:gridCol>
                <a:gridCol w="3017520">
                  <a:extLst>
                    <a:ext uri="{9D8B030D-6E8A-4147-A177-3AD203B41FA5}">
                      <a16:colId xmlns:a16="http://schemas.microsoft.com/office/drawing/2014/main" val="3312305150"/>
                    </a:ext>
                  </a:extLst>
                </a:gridCol>
                <a:gridCol w="2468880">
                  <a:extLst>
                    <a:ext uri="{9D8B030D-6E8A-4147-A177-3AD203B41FA5}">
                      <a16:colId xmlns:a16="http://schemas.microsoft.com/office/drawing/2014/main" val="4211324279"/>
                    </a:ext>
                  </a:extLst>
                </a:gridCol>
              </a:tblGrid>
              <a:tr h="640080">
                <a:tc gridSpan="4">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n-lt"/>
                        </a:rPr>
                        <a:t>What specific challenges you have faced in the role as financial leader, and how have they overcome them?</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dirty="0">
                          <a:latin typeface="+mj-lt"/>
                        </a:rPr>
                        <a:t>Particulars</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extLst>
                  <a:ext uri="{0D108BD9-81ED-4DB2-BD59-A6C34878D82A}">
                    <a16:rowId xmlns:a16="http://schemas.microsoft.com/office/drawing/2014/main" val="3178013131"/>
                  </a:ext>
                </a:extLst>
              </a:tr>
              <a:tr h="457200">
                <a:tc>
                  <a:txBody>
                    <a:bodyPr/>
                    <a:lstStyle/>
                    <a:p>
                      <a:r>
                        <a:rPr lang="en-US" sz="1500" b="1" dirty="0">
                          <a:latin typeface="+mn-lt"/>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mn-lt"/>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r>
                        <a:rPr lang="en-US" sz="1500" b="1" dirty="0">
                          <a:latin typeface="+mn-lt"/>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mn-lt"/>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063830853"/>
                  </a:ext>
                </a:extLst>
              </a:tr>
              <a:tr h="640080">
                <a:tc>
                  <a:txBody>
                    <a:bodyPr/>
                    <a:lstStyle/>
                    <a:p>
                      <a:r>
                        <a:rPr lang="en-US" sz="1500" dirty="0">
                          <a:latin typeface="+mn-lt"/>
                        </a:rPr>
                        <a:t>Adapting to changing market</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500" b="0" kern="1200" dirty="0">
                          <a:solidFill>
                            <a:schemeClr val="tx1"/>
                          </a:solidFill>
                          <a:latin typeface="+mn-lt"/>
                        </a:rPr>
                        <a:t>Balancing short-term financial goals with long-term strategic</a:t>
                      </a:r>
                      <a:endParaRPr lang="en-US" sz="1500" b="0" kern="1200" dirty="0">
                        <a:solidFill>
                          <a:schemeClr val="tx1"/>
                        </a:solidFill>
                        <a:latin typeface="+mn-lt"/>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r h="640080">
                <a:tc>
                  <a:txBody>
                    <a:bodyPr/>
                    <a:lstStyle/>
                    <a:p>
                      <a:r>
                        <a:rPr lang="en-US" sz="1500" dirty="0">
                          <a:latin typeface="+mn-lt"/>
                        </a:rPr>
                        <a:t>Managing Financial risk and uncertainties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500" b="0" kern="1200" dirty="0">
                          <a:solidFill>
                            <a:schemeClr val="tx1"/>
                          </a:solidFill>
                          <a:latin typeface="+mn-lt"/>
                        </a:rPr>
                        <a:t>Others</a:t>
                      </a:r>
                      <a:endParaRPr lang="en-US" sz="1500" b="0" kern="1200" dirty="0">
                        <a:solidFill>
                          <a:schemeClr val="tx1"/>
                        </a:solidFill>
                        <a:latin typeface="+mn-lt"/>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153627100"/>
                  </a:ext>
                </a:extLst>
              </a:tr>
            </a:tbl>
          </a:graphicData>
        </a:graphic>
      </p:graphicFrame>
      <p:sp>
        <p:nvSpPr>
          <p:cNvPr id="9" name="Title 2">
            <a:extLst>
              <a:ext uri="{FF2B5EF4-FFF2-40B4-BE49-F238E27FC236}">
                <a16:creationId xmlns:a16="http://schemas.microsoft.com/office/drawing/2014/main" id="{C98C52B5-D70C-D54E-0C30-F15E3A8CC038}"/>
              </a:ext>
            </a:extLst>
          </p:cNvPr>
          <p:cNvSpPr txBox="1">
            <a:spLocks/>
          </p:cNvSpPr>
          <p:nvPr/>
        </p:nvSpPr>
        <p:spPr>
          <a:xfrm>
            <a:off x="766390" y="86964"/>
            <a:ext cx="10515600" cy="761872"/>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Additional Information (1/2)</a:t>
            </a:r>
          </a:p>
        </p:txBody>
      </p:sp>
      <p:graphicFrame>
        <p:nvGraphicFramePr>
          <p:cNvPr id="11" name="Table 3">
            <a:extLst>
              <a:ext uri="{FF2B5EF4-FFF2-40B4-BE49-F238E27FC236}">
                <a16:creationId xmlns:a16="http://schemas.microsoft.com/office/drawing/2014/main" id="{304D7C55-1A00-D55C-1296-5DDEB4D7A5E6}"/>
              </a:ext>
            </a:extLst>
          </p:cNvPr>
          <p:cNvGraphicFramePr>
            <a:graphicFrameLocks noGrp="1"/>
          </p:cNvGraphicFramePr>
          <p:nvPr>
            <p:extLst>
              <p:ext uri="{D42A27DB-BD31-4B8C-83A1-F6EECF244321}">
                <p14:modId xmlns:p14="http://schemas.microsoft.com/office/powerpoint/2010/main" val="3308831051"/>
              </p:ext>
            </p:extLst>
          </p:nvPr>
        </p:nvGraphicFramePr>
        <p:xfrm>
          <a:off x="770964" y="3606934"/>
          <a:ext cx="10972800" cy="2484120"/>
        </p:xfrm>
        <a:graphic>
          <a:graphicData uri="http://schemas.openxmlformats.org/drawingml/2006/table">
            <a:tbl>
              <a:tblPr firstRow="1" bandRow="1">
                <a:tableStyleId>{B301B821-A1FF-4177-AEE7-76D212191A09}</a:tableStyleId>
              </a:tblPr>
              <a:tblGrid>
                <a:gridCol w="3017520">
                  <a:extLst>
                    <a:ext uri="{9D8B030D-6E8A-4147-A177-3AD203B41FA5}">
                      <a16:colId xmlns:a16="http://schemas.microsoft.com/office/drawing/2014/main" val="1463611828"/>
                    </a:ext>
                  </a:extLst>
                </a:gridCol>
                <a:gridCol w="2468880">
                  <a:extLst>
                    <a:ext uri="{9D8B030D-6E8A-4147-A177-3AD203B41FA5}">
                      <a16:colId xmlns:a16="http://schemas.microsoft.com/office/drawing/2014/main" val="3728673331"/>
                    </a:ext>
                  </a:extLst>
                </a:gridCol>
                <a:gridCol w="3017520">
                  <a:extLst>
                    <a:ext uri="{9D8B030D-6E8A-4147-A177-3AD203B41FA5}">
                      <a16:colId xmlns:a16="http://schemas.microsoft.com/office/drawing/2014/main" val="3312305150"/>
                    </a:ext>
                  </a:extLst>
                </a:gridCol>
                <a:gridCol w="2468880">
                  <a:extLst>
                    <a:ext uri="{9D8B030D-6E8A-4147-A177-3AD203B41FA5}">
                      <a16:colId xmlns:a16="http://schemas.microsoft.com/office/drawing/2014/main" val="4211324279"/>
                    </a:ext>
                  </a:extLst>
                </a:gridCol>
              </a:tblGrid>
              <a:tr h="640080">
                <a:tc gridSpan="4">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n-lt"/>
                        </a:rPr>
                        <a:t>How can you demonstrate a commitment to ethical and responsible financial practices?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dirty="0">
                          <a:latin typeface="+mj-lt"/>
                        </a:rPr>
                        <a:t>Particulars</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extLst>
                  <a:ext uri="{0D108BD9-81ED-4DB2-BD59-A6C34878D82A}">
                    <a16:rowId xmlns:a16="http://schemas.microsoft.com/office/drawing/2014/main" val="3178013131"/>
                  </a:ext>
                </a:extLst>
              </a:tr>
              <a:tr h="457200">
                <a:tc>
                  <a:txBody>
                    <a:bodyPr/>
                    <a:lstStyle/>
                    <a:p>
                      <a:r>
                        <a:rPr lang="en-US" sz="1500" b="1" dirty="0">
                          <a:latin typeface="+mn-lt"/>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mn-lt"/>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r>
                        <a:rPr lang="en-US" sz="1500" b="1" dirty="0">
                          <a:latin typeface="+mn-lt"/>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mn-lt"/>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063830853"/>
                  </a:ext>
                </a:extLst>
              </a:tr>
              <a:tr h="457200">
                <a:tc>
                  <a:txBody>
                    <a:bodyPr/>
                    <a:lstStyle/>
                    <a:p>
                      <a:r>
                        <a:rPr lang="en-US" sz="1500" dirty="0">
                          <a:latin typeface="Avenir Next LT Pro" panose="020B0504020202020204" pitchFamily="34" charset="0"/>
                        </a:rPr>
                        <a:t>Ensuring compliance with industry standard and regulations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500" b="0" kern="1200" dirty="0">
                          <a:solidFill>
                            <a:schemeClr val="tx1"/>
                          </a:solidFill>
                          <a:latin typeface="Avenir Next LT Pro" panose="020B0504020202020204" pitchFamily="34" charset="0"/>
                        </a:rPr>
                        <a:t>Promoting transparency and accountability in financial reporting</a:t>
                      </a:r>
                      <a:endParaRPr lang="en-US" sz="15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r h="457200">
                <a:tc>
                  <a:txBody>
                    <a:bodyPr/>
                    <a:lstStyle/>
                    <a:p>
                      <a:r>
                        <a:rPr lang="en-US" sz="1500" dirty="0">
                          <a:latin typeface="Avenir Next LT Pro" panose="020B0504020202020204" pitchFamily="34" charset="0"/>
                        </a:rPr>
                        <a:t>Consideration of ESG into Financial decision</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500" b="0" kern="1200" dirty="0">
                          <a:solidFill>
                            <a:schemeClr val="tx1"/>
                          </a:solidFill>
                          <a:latin typeface="Avenir Next LT Pro" panose="020B0504020202020204" pitchFamily="34" charset="0"/>
                        </a:rPr>
                        <a:t>Others</a:t>
                      </a:r>
                      <a:endParaRPr lang="en-US" sz="15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153627100"/>
                  </a:ext>
                </a:extLst>
              </a:tr>
            </a:tbl>
          </a:graphicData>
        </a:graphic>
      </p:graphicFrame>
    </p:spTree>
    <p:extLst>
      <p:ext uri="{BB962C8B-B14F-4D97-AF65-F5344CB8AC3E}">
        <p14:creationId xmlns:p14="http://schemas.microsoft.com/office/powerpoint/2010/main" val="422863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ECDFB8EF-A2CC-674A-BB24-A040B6BB5852}"/>
              </a:ext>
            </a:extLst>
          </p:cNvPr>
          <p:cNvGraphicFramePr>
            <a:graphicFrameLocks noGrp="1"/>
          </p:cNvGraphicFramePr>
          <p:nvPr>
            <p:extLst>
              <p:ext uri="{D42A27DB-BD31-4B8C-83A1-F6EECF244321}">
                <p14:modId xmlns:p14="http://schemas.microsoft.com/office/powerpoint/2010/main" val="1433367682"/>
              </p:ext>
            </p:extLst>
          </p:nvPr>
        </p:nvGraphicFramePr>
        <p:xfrm>
          <a:off x="770964" y="786384"/>
          <a:ext cx="10972800" cy="2712720"/>
        </p:xfrm>
        <a:graphic>
          <a:graphicData uri="http://schemas.openxmlformats.org/drawingml/2006/table">
            <a:tbl>
              <a:tblPr firstRow="1" bandRow="1">
                <a:tableStyleId>{B301B821-A1FF-4177-AEE7-76D212191A09}</a:tableStyleId>
              </a:tblPr>
              <a:tblGrid>
                <a:gridCol w="3017520">
                  <a:extLst>
                    <a:ext uri="{9D8B030D-6E8A-4147-A177-3AD203B41FA5}">
                      <a16:colId xmlns:a16="http://schemas.microsoft.com/office/drawing/2014/main" val="1463611828"/>
                    </a:ext>
                  </a:extLst>
                </a:gridCol>
                <a:gridCol w="2468880">
                  <a:extLst>
                    <a:ext uri="{9D8B030D-6E8A-4147-A177-3AD203B41FA5}">
                      <a16:colId xmlns:a16="http://schemas.microsoft.com/office/drawing/2014/main" val="3728673331"/>
                    </a:ext>
                  </a:extLst>
                </a:gridCol>
                <a:gridCol w="3017520">
                  <a:extLst>
                    <a:ext uri="{9D8B030D-6E8A-4147-A177-3AD203B41FA5}">
                      <a16:colId xmlns:a16="http://schemas.microsoft.com/office/drawing/2014/main" val="3312305150"/>
                    </a:ext>
                  </a:extLst>
                </a:gridCol>
                <a:gridCol w="2468880">
                  <a:extLst>
                    <a:ext uri="{9D8B030D-6E8A-4147-A177-3AD203B41FA5}">
                      <a16:colId xmlns:a16="http://schemas.microsoft.com/office/drawing/2014/main" val="4211324279"/>
                    </a:ext>
                  </a:extLst>
                </a:gridCol>
              </a:tblGrid>
              <a:tr h="640080">
                <a:tc gridSpan="4">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n-lt"/>
                        </a:rPr>
                        <a:t>How the financial leaders leverage technology and data analytics to drive organizations financial performance?</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dirty="0">
                          <a:latin typeface="+mj-lt"/>
                        </a:rPr>
                        <a:t>Particulars</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extLst>
                  <a:ext uri="{0D108BD9-81ED-4DB2-BD59-A6C34878D82A}">
                    <a16:rowId xmlns:a16="http://schemas.microsoft.com/office/drawing/2014/main" val="3178013131"/>
                  </a:ext>
                </a:extLst>
              </a:tr>
              <a:tr h="457200">
                <a:tc>
                  <a:txBody>
                    <a:bodyPr/>
                    <a:lstStyle/>
                    <a:p>
                      <a:r>
                        <a:rPr lang="en-US" sz="1500" b="1" dirty="0">
                          <a:latin typeface="+mn-lt"/>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mn-lt"/>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r>
                        <a:rPr lang="en-US" sz="1500" b="1" dirty="0">
                          <a:latin typeface="+mn-lt"/>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mn-lt"/>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063830853"/>
                  </a:ext>
                </a:extLst>
              </a:tr>
              <a:tr h="457200">
                <a:tc>
                  <a:txBody>
                    <a:bodyPr/>
                    <a:lstStyle/>
                    <a:p>
                      <a:r>
                        <a:rPr lang="en-US" sz="1500" dirty="0">
                          <a:latin typeface="Avenir Next LT Pro" panose="020B0504020202020204" pitchFamily="34" charset="0"/>
                        </a:rPr>
                        <a:t>Implementation of advance financial system and tools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500" b="0" kern="1200" dirty="0">
                          <a:solidFill>
                            <a:schemeClr val="tx1"/>
                          </a:solidFill>
                          <a:latin typeface="Avenir Next LT Pro" panose="020B0504020202020204" pitchFamily="34" charset="0"/>
                        </a:rPr>
                        <a:t>Using data to identify trends and opportunities, and make inform strategic decision</a:t>
                      </a:r>
                      <a:endParaRPr lang="en-US" sz="15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r h="457200">
                <a:tc>
                  <a:txBody>
                    <a:bodyPr/>
                    <a:lstStyle/>
                    <a:p>
                      <a:r>
                        <a:rPr lang="en-US" sz="1500" dirty="0">
                          <a:latin typeface="Avenir Next LT Pro" panose="020B0504020202020204" pitchFamily="34" charset="0"/>
                        </a:rPr>
                        <a:t>Leveraging AI &amp; ML to optimize financial processes and improve forecasting accuracy</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500" b="0" kern="1200" dirty="0">
                          <a:solidFill>
                            <a:schemeClr val="tx1"/>
                          </a:solidFill>
                          <a:latin typeface="Avenir Next LT Pro" panose="020B0504020202020204" pitchFamily="34" charset="0"/>
                        </a:rPr>
                        <a:t>Others</a:t>
                      </a:r>
                      <a:endParaRPr lang="en-US" sz="15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153627100"/>
                  </a:ext>
                </a:extLst>
              </a:tr>
            </a:tbl>
          </a:graphicData>
        </a:graphic>
      </p:graphicFrame>
      <p:sp>
        <p:nvSpPr>
          <p:cNvPr id="9" name="Title 2">
            <a:extLst>
              <a:ext uri="{FF2B5EF4-FFF2-40B4-BE49-F238E27FC236}">
                <a16:creationId xmlns:a16="http://schemas.microsoft.com/office/drawing/2014/main" id="{C98C52B5-D70C-D54E-0C30-F15E3A8CC038}"/>
              </a:ext>
            </a:extLst>
          </p:cNvPr>
          <p:cNvSpPr txBox="1">
            <a:spLocks/>
          </p:cNvSpPr>
          <p:nvPr/>
        </p:nvSpPr>
        <p:spPr>
          <a:xfrm>
            <a:off x="766390" y="86964"/>
            <a:ext cx="10515600" cy="761872"/>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Additional Information (2/2)</a:t>
            </a:r>
          </a:p>
        </p:txBody>
      </p:sp>
    </p:spTree>
    <p:extLst>
      <p:ext uri="{BB962C8B-B14F-4D97-AF65-F5344CB8AC3E}">
        <p14:creationId xmlns:p14="http://schemas.microsoft.com/office/powerpoint/2010/main" val="742567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57B0368-5CB5-60AB-CC54-D9E9D0EA387B}"/>
              </a:ext>
            </a:extLst>
          </p:cNvPr>
          <p:cNvSpPr txBox="1"/>
          <p:nvPr/>
        </p:nvSpPr>
        <p:spPr>
          <a:xfrm>
            <a:off x="441707" y="4194984"/>
            <a:ext cx="8801426" cy="799123"/>
          </a:xfrm>
          <a:prstGeom prst="rect">
            <a:avLst/>
          </a:prstGeom>
          <a:noFill/>
          <a:ln>
            <a:noFill/>
          </a:ln>
        </p:spPr>
        <p:txBody>
          <a:bodyPr wrap="square" lIns="0" rIns="0" rtlCol="0">
            <a:noAutofit/>
          </a:bodyPr>
          <a:lstStyle/>
          <a:p>
            <a:pPr defTabSz="609418">
              <a:lnSpc>
                <a:spcPct val="90000"/>
              </a:lnSpc>
              <a:spcBef>
                <a:spcPct val="20000"/>
              </a:spcBef>
              <a:spcAft>
                <a:spcPts val="600"/>
              </a:spcAft>
            </a:pPr>
            <a:r>
              <a:rPr lang="en-US" sz="4800" b="1" dirty="0">
                <a:solidFill>
                  <a:schemeClr val="bg1"/>
                </a:solidFill>
                <a:latin typeface="Avenir Next LT Pro Demi" panose="020B0704020202020204" pitchFamily="34" charset="0"/>
              </a:rPr>
              <a:t>Declaration</a:t>
            </a:r>
          </a:p>
          <a:p>
            <a:pPr defTabSz="609418">
              <a:lnSpc>
                <a:spcPct val="90000"/>
              </a:lnSpc>
              <a:spcBef>
                <a:spcPct val="20000"/>
              </a:spcBef>
              <a:spcAft>
                <a:spcPts val="600"/>
              </a:spcAft>
            </a:pPr>
            <a:r>
              <a:rPr lang="en-US" sz="2400" b="1" dirty="0">
                <a:solidFill>
                  <a:schemeClr val="bg1"/>
                </a:solidFill>
                <a:latin typeface="Avenir Next LT Pro Demi" panose="020B0704020202020204" pitchFamily="34" charset="0"/>
              </a:rPr>
              <a:t>(MANDATORY)</a:t>
            </a:r>
            <a:endParaRPr lang="en-US" sz="2400" b="1" kern="1200" dirty="0">
              <a:solidFill>
                <a:schemeClr val="bg1"/>
              </a:solidFill>
              <a:latin typeface="Avenir Next LT Pro Demi" panose="020B0704020202020204" pitchFamily="34" charset="0"/>
            </a:endParaRPr>
          </a:p>
        </p:txBody>
      </p:sp>
      <p:sp>
        <p:nvSpPr>
          <p:cNvPr id="7" name="Title 21">
            <a:extLst>
              <a:ext uri="{FF2B5EF4-FFF2-40B4-BE49-F238E27FC236}">
                <a16:creationId xmlns:a16="http://schemas.microsoft.com/office/drawing/2014/main" id="{0F64D9BE-520B-71FC-40C2-1B4899C44BF2}"/>
              </a:ext>
            </a:extLst>
          </p:cNvPr>
          <p:cNvSpPr>
            <a:spLocks noGrp="1"/>
          </p:cNvSpPr>
          <p:nvPr>
            <p:ph type="title"/>
          </p:nvPr>
        </p:nvSpPr>
        <p:spPr>
          <a:xfrm>
            <a:off x="441707" y="2552192"/>
            <a:ext cx="10515600" cy="1865037"/>
          </a:xfrm>
        </p:spPr>
        <p:txBody>
          <a:bodyPr vert="horz" lIns="0" tIns="0" rIns="0" bIns="0" rtlCol="0" anchor="ctr">
            <a:normAutofit/>
          </a:bodyPr>
          <a:lstStyle/>
          <a:p>
            <a:r>
              <a:rPr lang="en-US" b="1" i="0" kern="0" cap="all" spc="0" baseline="0" dirty="0">
                <a:latin typeface="Avenir Next LT Pro Demi" panose="020B0704020202020204" pitchFamily="34" charset="0"/>
              </a:rPr>
              <a:t>Section D</a:t>
            </a:r>
          </a:p>
        </p:txBody>
      </p:sp>
    </p:spTree>
    <p:extLst>
      <p:ext uri="{BB962C8B-B14F-4D97-AF65-F5344CB8AC3E}">
        <p14:creationId xmlns:p14="http://schemas.microsoft.com/office/powerpoint/2010/main" val="2116272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ECDFB8EF-A2CC-674A-BB24-A040B6BB5852}"/>
              </a:ext>
            </a:extLst>
          </p:cNvPr>
          <p:cNvGraphicFramePr>
            <a:graphicFrameLocks noGrp="1"/>
          </p:cNvGraphicFramePr>
          <p:nvPr>
            <p:extLst>
              <p:ext uri="{D42A27DB-BD31-4B8C-83A1-F6EECF244321}">
                <p14:modId xmlns:p14="http://schemas.microsoft.com/office/powerpoint/2010/main" val="1774555001"/>
              </p:ext>
            </p:extLst>
          </p:nvPr>
        </p:nvGraphicFramePr>
        <p:xfrm>
          <a:off x="770964" y="786384"/>
          <a:ext cx="10972800" cy="1737360"/>
        </p:xfrm>
        <a:graphic>
          <a:graphicData uri="http://schemas.openxmlformats.org/drawingml/2006/table">
            <a:tbl>
              <a:tblPr firstRow="1" bandRow="1">
                <a:tableStyleId>{B301B821-A1FF-4177-AEE7-76D212191A09}</a:tableStyleId>
              </a:tblPr>
              <a:tblGrid>
                <a:gridCol w="3017520">
                  <a:extLst>
                    <a:ext uri="{9D8B030D-6E8A-4147-A177-3AD203B41FA5}">
                      <a16:colId xmlns:a16="http://schemas.microsoft.com/office/drawing/2014/main" val="1463611828"/>
                    </a:ext>
                  </a:extLst>
                </a:gridCol>
                <a:gridCol w="2468880">
                  <a:extLst>
                    <a:ext uri="{9D8B030D-6E8A-4147-A177-3AD203B41FA5}">
                      <a16:colId xmlns:a16="http://schemas.microsoft.com/office/drawing/2014/main" val="3728673331"/>
                    </a:ext>
                  </a:extLst>
                </a:gridCol>
                <a:gridCol w="3017520">
                  <a:extLst>
                    <a:ext uri="{9D8B030D-6E8A-4147-A177-3AD203B41FA5}">
                      <a16:colId xmlns:a16="http://schemas.microsoft.com/office/drawing/2014/main" val="3312305150"/>
                    </a:ext>
                  </a:extLst>
                </a:gridCol>
                <a:gridCol w="2468880">
                  <a:extLst>
                    <a:ext uri="{9D8B030D-6E8A-4147-A177-3AD203B41FA5}">
                      <a16:colId xmlns:a16="http://schemas.microsoft.com/office/drawing/2014/main" val="4211324279"/>
                    </a:ext>
                  </a:extLst>
                </a:gridCol>
              </a:tblGrid>
              <a:tr h="640080">
                <a:tc gridSpan="4">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n-lt"/>
                        </a:rPr>
                        <a:t>This is to certify that all information in nomination form and attached documents, materials, etc. is true and correct to the best of my knowledge</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dirty="0">
                          <a:latin typeface="+mj-lt"/>
                        </a:rPr>
                        <a:t>Particulars</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extLst>
                  <a:ext uri="{0D108BD9-81ED-4DB2-BD59-A6C34878D82A}">
                    <a16:rowId xmlns:a16="http://schemas.microsoft.com/office/drawing/2014/main" val="3178013131"/>
                  </a:ext>
                </a:extLst>
              </a:tr>
              <a:tr h="548640">
                <a:tc>
                  <a:txBody>
                    <a:bodyPr/>
                    <a:lstStyle/>
                    <a:p>
                      <a:pPr marL="0" marR="0" lvl="0" indent="0" algn="l" defTabSz="914148" rtl="0" eaLnBrk="1" fontAlgn="auto" latinLnBrk="0" hangingPunct="1">
                        <a:lnSpc>
                          <a:spcPct val="115000"/>
                        </a:lnSpc>
                        <a:spcBef>
                          <a:spcPts val="0"/>
                        </a:spcBef>
                        <a:spcAft>
                          <a:spcPts val="0"/>
                        </a:spcAft>
                        <a:buClrTx/>
                        <a:buSzTx/>
                        <a:buFontTx/>
                        <a:buNone/>
                        <a:tabLst/>
                        <a:defRPr/>
                      </a:pPr>
                      <a:r>
                        <a:rPr lang="en-US" sz="1500" b="1" kern="1200" dirty="0">
                          <a:solidFill>
                            <a:schemeClr val="tx1"/>
                          </a:solidFill>
                        </a:rPr>
                        <a:t>Respondent’s Name:</a:t>
                      </a:r>
                      <a:endParaRPr lang="en-US" sz="1500" b="1" kern="1200" dirty="0">
                        <a:solidFill>
                          <a:schemeClr val="tx1"/>
                        </a:solidFill>
                        <a:latin typeface="Avenir Next LT Pro" panose="020B0504020202020204" pitchFamily="34" charset="0"/>
                        <a:ea typeface="+mn-ea"/>
                        <a:cs typeface="+mn-cs"/>
                      </a:endParaRP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l" defTabSz="914148" rtl="0" eaLnBrk="1" fontAlgn="auto" latinLnBrk="0" hangingPunct="1">
                        <a:lnSpc>
                          <a:spcPct val="115000"/>
                        </a:lnSpc>
                        <a:spcBef>
                          <a:spcPts val="0"/>
                        </a:spcBef>
                        <a:spcAft>
                          <a:spcPts val="0"/>
                        </a:spcAft>
                        <a:buClrTx/>
                        <a:buSzTx/>
                        <a:buFontTx/>
                        <a:buNone/>
                        <a:tabLst/>
                        <a:defRPr/>
                      </a:pPr>
                      <a:r>
                        <a:rPr lang="en-US" sz="1500" b="1" kern="1200" dirty="0">
                          <a:solidFill>
                            <a:schemeClr val="tx1"/>
                          </a:solidFill>
                        </a:rPr>
                        <a:t>Designation:</a:t>
                      </a:r>
                      <a:endParaRPr lang="en-US" sz="1500" b="1" kern="1200" dirty="0">
                        <a:solidFill>
                          <a:schemeClr val="tx1"/>
                        </a:solidFill>
                        <a:latin typeface="Avenir Next LT Pro" panose="020B0504020202020204" pitchFamily="34" charset="0"/>
                        <a:ea typeface="+mn-ea"/>
                        <a:cs typeface="+mn-cs"/>
                      </a:endParaRP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r h="548640">
                <a:tc>
                  <a:txBody>
                    <a:bodyPr/>
                    <a:lstStyle/>
                    <a:p>
                      <a:pPr marL="0" marR="0" lvl="0" indent="0" algn="l" defTabSz="914148" rtl="0" eaLnBrk="1" fontAlgn="auto" latinLnBrk="0" hangingPunct="1">
                        <a:lnSpc>
                          <a:spcPct val="115000"/>
                        </a:lnSpc>
                        <a:spcBef>
                          <a:spcPts val="0"/>
                        </a:spcBef>
                        <a:spcAft>
                          <a:spcPts val="0"/>
                        </a:spcAft>
                        <a:buClrTx/>
                        <a:buSzTx/>
                        <a:buFontTx/>
                        <a:buNone/>
                        <a:tabLst/>
                        <a:defRPr/>
                      </a:pPr>
                      <a:r>
                        <a:rPr lang="en-US" sz="1500" b="1" kern="1200" dirty="0">
                          <a:solidFill>
                            <a:schemeClr val="tx1"/>
                          </a:solidFill>
                        </a:rPr>
                        <a:t>Mobile No:</a:t>
                      </a:r>
                      <a:endParaRPr lang="en-US" sz="1500" b="1" kern="1200" dirty="0">
                        <a:solidFill>
                          <a:schemeClr val="tx1"/>
                        </a:solidFill>
                        <a:latin typeface="Avenir Next LT Pro" panose="020B0504020202020204" pitchFamily="34" charset="0"/>
                        <a:ea typeface="+mn-ea"/>
                        <a:cs typeface="+mn-cs"/>
                      </a:endParaRP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l" defTabSz="914148" rtl="0" eaLnBrk="1" fontAlgn="auto" latinLnBrk="0" hangingPunct="1">
                        <a:lnSpc>
                          <a:spcPct val="115000"/>
                        </a:lnSpc>
                        <a:spcBef>
                          <a:spcPts val="0"/>
                        </a:spcBef>
                        <a:spcAft>
                          <a:spcPts val="0"/>
                        </a:spcAft>
                        <a:buClrTx/>
                        <a:buSzTx/>
                        <a:buFontTx/>
                        <a:buNone/>
                        <a:tabLst/>
                        <a:defRPr/>
                      </a:pPr>
                      <a:r>
                        <a:rPr lang="en-US" sz="1500" b="1" kern="1200" dirty="0">
                          <a:solidFill>
                            <a:schemeClr val="tx1"/>
                          </a:solidFill>
                        </a:rPr>
                        <a:t>Email ID:</a:t>
                      </a:r>
                      <a:endParaRPr lang="en-US" sz="1500" b="1" kern="1200" dirty="0">
                        <a:solidFill>
                          <a:schemeClr val="tx1"/>
                        </a:solidFill>
                        <a:latin typeface="Avenir Next LT Pro" panose="020B0504020202020204" pitchFamily="34" charset="0"/>
                        <a:ea typeface="+mn-ea"/>
                        <a:cs typeface="+mn-cs"/>
                      </a:endParaRP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153627100"/>
                  </a:ext>
                </a:extLst>
              </a:tr>
            </a:tbl>
          </a:graphicData>
        </a:graphic>
      </p:graphicFrame>
      <p:sp>
        <p:nvSpPr>
          <p:cNvPr id="9" name="Title 2">
            <a:extLst>
              <a:ext uri="{FF2B5EF4-FFF2-40B4-BE49-F238E27FC236}">
                <a16:creationId xmlns:a16="http://schemas.microsoft.com/office/drawing/2014/main" id="{C98C52B5-D70C-D54E-0C30-F15E3A8CC038}"/>
              </a:ext>
            </a:extLst>
          </p:cNvPr>
          <p:cNvSpPr txBox="1">
            <a:spLocks/>
          </p:cNvSpPr>
          <p:nvPr/>
        </p:nvSpPr>
        <p:spPr>
          <a:xfrm>
            <a:off x="766390" y="86964"/>
            <a:ext cx="10515600" cy="761872"/>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Declaration (Mandatory Information)</a:t>
            </a:r>
          </a:p>
        </p:txBody>
      </p:sp>
      <p:sp>
        <p:nvSpPr>
          <p:cNvPr id="5" name="TextBox 4">
            <a:extLst>
              <a:ext uri="{FF2B5EF4-FFF2-40B4-BE49-F238E27FC236}">
                <a16:creationId xmlns:a16="http://schemas.microsoft.com/office/drawing/2014/main" id="{34E010AF-E683-6EE3-224B-CE8144593A5F}"/>
              </a:ext>
            </a:extLst>
          </p:cNvPr>
          <p:cNvSpPr txBox="1"/>
          <p:nvPr/>
        </p:nvSpPr>
        <p:spPr>
          <a:xfrm>
            <a:off x="790528" y="2767581"/>
            <a:ext cx="10905096" cy="3792385"/>
          </a:xfrm>
          <a:prstGeom prst="rect">
            <a:avLst/>
          </a:prstGeom>
          <a:ln>
            <a:solidFill>
              <a:schemeClr val="tx2"/>
            </a:solidFill>
          </a:ln>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l" defTabSz="914148" rtl="0" eaLnBrk="1" fontAlgn="auto" latinLnBrk="0" hangingPunct="1">
              <a:lnSpc>
                <a:spcPct val="115000"/>
              </a:lnSpc>
              <a:spcBef>
                <a:spcPts val="600"/>
              </a:spcBef>
              <a:spcAft>
                <a:spcPts val="600"/>
              </a:spcAft>
              <a:buClrTx/>
              <a:buSzTx/>
              <a:buFontTx/>
              <a:buNone/>
              <a:tabLst/>
              <a:defRPr/>
            </a:pPr>
            <a:r>
              <a:rPr lang="en-US" sz="1400" b="1" u="sng" kern="1200" dirty="0">
                <a:solidFill>
                  <a:srgbClr val="004C6C"/>
                </a:solidFill>
                <a:latin typeface="Avenir Next LT Pro" panose="020B0504020202020204" pitchFamily="34" charset="0"/>
                <a:ea typeface="+mn-ea"/>
                <a:cs typeface="+mn-cs"/>
              </a:rPr>
              <a:t>Please send the completed nomination form to Dun &amp; Bradstreet Finance Leadership Summit Nomination Centre:</a:t>
            </a:r>
          </a:p>
          <a:p>
            <a:pPr marL="0" marR="0" lvl="0" indent="0" algn="l" defTabSz="914148" rtl="0" eaLnBrk="1" fontAlgn="auto" latinLnBrk="0" hangingPunct="1">
              <a:lnSpc>
                <a:spcPct val="115000"/>
              </a:lnSpc>
              <a:spcBef>
                <a:spcPts val="0"/>
              </a:spcBef>
              <a:spcAft>
                <a:spcPts val="0"/>
              </a:spcAft>
              <a:buClrTx/>
              <a:buSzTx/>
              <a:buFontTx/>
              <a:buNone/>
              <a:tabLst/>
              <a:defRPr/>
            </a:pPr>
            <a:endParaRPr lang="en-US" sz="1400" b="0" kern="1200" dirty="0">
              <a:solidFill>
                <a:schemeClr val="tx1"/>
              </a:solidFill>
              <a:latin typeface="Avenir Next LT Pro" panose="020B0504020202020204" pitchFamily="34" charset="0"/>
              <a:ea typeface="+mn-ea"/>
              <a:cs typeface="+mn-cs"/>
            </a:endParaRPr>
          </a:p>
          <a:p>
            <a:pPr marL="0" marR="0" lvl="0" indent="0" algn="l" defTabSz="914148" rtl="0" eaLnBrk="1" fontAlgn="auto" latinLnBrk="0" hangingPunct="1">
              <a:lnSpc>
                <a:spcPct val="115000"/>
              </a:lnSpc>
              <a:spcBef>
                <a:spcPts val="0"/>
              </a:spcBef>
              <a:spcAft>
                <a:spcPts val="0"/>
              </a:spcAft>
              <a:buClrTx/>
              <a:buSzTx/>
              <a:buFontTx/>
              <a:buNone/>
              <a:tabLst/>
              <a:defRPr/>
            </a:pPr>
            <a:r>
              <a:rPr lang="en-US" sz="1400" b="0" kern="1200" dirty="0">
                <a:solidFill>
                  <a:schemeClr val="tx1"/>
                </a:solidFill>
                <a:latin typeface="Avenir Next LT Pro" panose="020B0504020202020204" pitchFamily="34" charset="0"/>
                <a:ea typeface="+mn-ea"/>
                <a:cs typeface="+mn-cs"/>
              </a:rPr>
              <a:t>Please send the completed nomination form along with supporting literature only via email to below mentioned email ids by </a:t>
            </a:r>
            <a:r>
              <a:rPr lang="en-US" sz="1400" b="1" u="sng" kern="1200" dirty="0">
                <a:solidFill>
                  <a:srgbClr val="004C6C"/>
                </a:solidFill>
                <a:latin typeface="Avenir Next LT Pro" panose="020B0504020202020204" pitchFamily="34" charset="0"/>
                <a:ea typeface="+mn-ea"/>
                <a:cs typeface="+mn-cs"/>
              </a:rPr>
              <a:t>August </a:t>
            </a:r>
            <a:r>
              <a:rPr lang="en-US" sz="1400" b="1" u="sng" dirty="0">
                <a:solidFill>
                  <a:srgbClr val="004C6C"/>
                </a:solidFill>
                <a:latin typeface="Avenir Next LT Pro" panose="020B0504020202020204" pitchFamily="34" charset="0"/>
              </a:rPr>
              <a:t>25</a:t>
            </a:r>
            <a:r>
              <a:rPr lang="en-US" sz="1400" b="1" u="sng" kern="1200" dirty="0">
                <a:solidFill>
                  <a:srgbClr val="004C6C"/>
                </a:solidFill>
                <a:latin typeface="Avenir Next LT Pro" panose="020B0504020202020204" pitchFamily="34" charset="0"/>
                <a:ea typeface="+mn-ea"/>
                <a:cs typeface="+mn-cs"/>
              </a:rPr>
              <a:t>, 2023</a:t>
            </a:r>
            <a:r>
              <a:rPr lang="en-US" sz="1400" b="0" kern="1200" dirty="0">
                <a:solidFill>
                  <a:schemeClr val="tx1"/>
                </a:solidFill>
                <a:latin typeface="Avenir Next LT Pro" panose="020B0504020202020204" pitchFamily="34" charset="0"/>
                <a:ea typeface="+mn-ea"/>
                <a:cs typeface="+mn-cs"/>
              </a:rPr>
              <a:t>.</a:t>
            </a:r>
          </a:p>
          <a:p>
            <a:pPr marL="0" marR="0" lvl="0" indent="0" algn="l" defTabSz="914148" rtl="0" eaLnBrk="1" fontAlgn="auto" latinLnBrk="0" hangingPunct="1">
              <a:lnSpc>
                <a:spcPct val="115000"/>
              </a:lnSpc>
              <a:spcBef>
                <a:spcPts val="0"/>
              </a:spcBef>
              <a:spcAft>
                <a:spcPts val="0"/>
              </a:spcAft>
              <a:buClrTx/>
              <a:buSzTx/>
              <a:buFontTx/>
              <a:buNone/>
              <a:tabLst/>
              <a:defRPr/>
            </a:pPr>
            <a:endParaRPr lang="en-US" sz="1400" b="0" kern="1200" dirty="0">
              <a:solidFill>
                <a:schemeClr val="tx1"/>
              </a:solidFill>
              <a:latin typeface="Avenir Next LT Pro" panose="020B0504020202020204" pitchFamily="34" charset="0"/>
              <a:ea typeface="+mn-ea"/>
              <a:cs typeface="+mn-cs"/>
            </a:endParaRPr>
          </a:p>
          <a:p>
            <a:pPr marL="0" marR="0" lvl="0" indent="0" algn="l" defTabSz="914148" rtl="0" eaLnBrk="1" fontAlgn="auto" latinLnBrk="0" hangingPunct="1">
              <a:lnSpc>
                <a:spcPct val="115000"/>
              </a:lnSpc>
              <a:spcBef>
                <a:spcPts val="0"/>
              </a:spcBef>
              <a:spcAft>
                <a:spcPts val="0"/>
              </a:spcAft>
              <a:buClrTx/>
              <a:buSzTx/>
              <a:buFontTx/>
              <a:buNone/>
              <a:tabLst/>
              <a:defRPr/>
            </a:pPr>
            <a:r>
              <a:rPr lang="en-US" sz="1400" b="0" kern="1200" dirty="0">
                <a:solidFill>
                  <a:schemeClr val="tx1"/>
                </a:solidFill>
                <a:latin typeface="Avenir Next LT Pro" panose="020B0504020202020204" pitchFamily="34" charset="0"/>
                <a:ea typeface="+mn-ea"/>
                <a:cs typeface="+mn-cs"/>
              </a:rPr>
              <a:t>Email ID: </a:t>
            </a:r>
            <a:r>
              <a:rPr lang="en-US" sz="1400" b="1" u="sng" kern="1200" dirty="0">
                <a:solidFill>
                  <a:schemeClr val="tx1">
                    <a:lumMod val="75000"/>
                    <a:lumOff val="25000"/>
                  </a:schemeClr>
                </a:solidFill>
                <a:latin typeface="Avenir Next LT Pro" panose="020B0504020202020204" pitchFamily="34" charset="0"/>
                <a:ea typeface="+mn-ea"/>
                <a:cs typeface="+mn-cs"/>
              </a:rPr>
              <a:t>Finleader@dnb.com</a:t>
            </a:r>
          </a:p>
          <a:p>
            <a:pPr marL="0" marR="0" lvl="0" indent="0" algn="l" defTabSz="914148" rtl="0" eaLnBrk="1" fontAlgn="auto" latinLnBrk="0" hangingPunct="1">
              <a:lnSpc>
                <a:spcPct val="115000"/>
              </a:lnSpc>
              <a:spcBef>
                <a:spcPts val="0"/>
              </a:spcBef>
              <a:spcAft>
                <a:spcPts val="0"/>
              </a:spcAft>
              <a:buClrTx/>
              <a:buSzTx/>
              <a:buFontTx/>
              <a:buNone/>
              <a:tabLst/>
              <a:defRPr/>
            </a:pPr>
            <a:endParaRPr lang="en-US" sz="2000" b="0" kern="1200" dirty="0">
              <a:solidFill>
                <a:schemeClr val="tx1"/>
              </a:solidFill>
              <a:latin typeface="Avenir Next LT Pro" panose="020B0504020202020204" pitchFamily="34" charset="0"/>
              <a:ea typeface="+mn-ea"/>
              <a:cs typeface="+mn-cs"/>
            </a:endParaRPr>
          </a:p>
          <a:p>
            <a:pPr marL="0" marR="0" lvl="0" indent="0" algn="l" defTabSz="914148" rtl="0" eaLnBrk="1" fontAlgn="auto" latinLnBrk="0" hangingPunct="1">
              <a:lnSpc>
                <a:spcPct val="115000"/>
              </a:lnSpc>
              <a:spcBef>
                <a:spcPts val="0"/>
              </a:spcBef>
              <a:spcAft>
                <a:spcPts val="0"/>
              </a:spcAft>
              <a:buClrTx/>
              <a:buSzTx/>
              <a:buFontTx/>
              <a:buNone/>
              <a:tabLst/>
              <a:defRPr/>
            </a:pPr>
            <a:r>
              <a:rPr lang="en-US" sz="1400" b="1" i="1" kern="1200" dirty="0">
                <a:solidFill>
                  <a:schemeClr val="tx1"/>
                </a:solidFill>
                <a:latin typeface="Avenir Next LT Pro" panose="020B0504020202020204" pitchFamily="34" charset="0"/>
                <a:ea typeface="+mn-ea"/>
                <a:cs typeface="+mn-cs"/>
              </a:rPr>
              <a:t>Disclaimer: </a:t>
            </a:r>
            <a:r>
              <a:rPr lang="en-US" sz="1400" b="0" i="1" kern="1200" dirty="0">
                <a:solidFill>
                  <a:schemeClr val="tx1">
                    <a:lumMod val="50000"/>
                    <a:lumOff val="50000"/>
                  </a:schemeClr>
                </a:solidFill>
                <a:latin typeface="Avenir Next LT Pro" panose="020B0504020202020204" pitchFamily="34" charset="0"/>
                <a:ea typeface="+mn-ea"/>
                <a:cs typeface="+mn-cs"/>
              </a:rPr>
              <a:t>By filling up and submitting this nomination form, you hereby give your free and voluntary consent to Dun &amp; Bradstreet for use of any and all information, data, materials, documents provided by you herein for the purpose of rendering services in relation to Dun &amp; Bradstreet Finance Leadership Summit Awards 2023 and the report ‘D&amp;B Finance Elite’.  Further you hereby give your free and voluntary consent to Dun &amp; Bradstreet to share the aforementioned information with its sponsors, and to Dun &amp; Bradstreet and the sponsors to contact you with information about their respective products, services, and events. Your privacy is important to Dun &amp; Bradstreet, and you may review its privacy notice retained at </a:t>
            </a:r>
            <a:r>
              <a:rPr lang="en-US" sz="1400" b="0" i="1" kern="1200" dirty="0">
                <a:solidFill>
                  <a:schemeClr val="tx1">
                    <a:lumMod val="50000"/>
                    <a:lumOff val="50000"/>
                  </a:schemeClr>
                </a:solidFill>
                <a:latin typeface="Avenir Next LT Pro" panose="020B0504020202020204" pitchFamily="34" charset="0"/>
                <a:ea typeface="+mn-ea"/>
                <a:cs typeface="+mn-cs"/>
                <a:hlinkClick r:id="rId2"/>
              </a:rPr>
              <a:t>https://www.dnb.co.in/privacy-policy</a:t>
            </a:r>
            <a:endParaRPr lang="en-US" sz="1400" b="0" i="1" kern="1200" dirty="0">
              <a:solidFill>
                <a:schemeClr val="tx1">
                  <a:lumMod val="50000"/>
                  <a:lumOff val="50000"/>
                </a:schemeClr>
              </a:solidFill>
              <a:latin typeface="Avenir Next LT Pro" panose="020B0504020202020204" pitchFamily="34" charset="0"/>
              <a:ea typeface="+mn-ea"/>
              <a:cs typeface="+mn-cs"/>
            </a:endParaRPr>
          </a:p>
          <a:p>
            <a:pPr marL="0" marR="0" lvl="0" indent="0" algn="l" defTabSz="914148" rtl="0" eaLnBrk="1" fontAlgn="auto" latinLnBrk="0" hangingPunct="1">
              <a:lnSpc>
                <a:spcPct val="115000"/>
              </a:lnSpc>
              <a:spcBef>
                <a:spcPts val="0"/>
              </a:spcBef>
              <a:spcAft>
                <a:spcPts val="0"/>
              </a:spcAft>
              <a:buClrTx/>
              <a:buSzTx/>
              <a:buFontTx/>
              <a:buNone/>
              <a:tabLst/>
              <a:defRPr/>
            </a:pPr>
            <a:endParaRPr lang="en-US" sz="1800" b="0" i="1" kern="1200" dirty="0">
              <a:solidFill>
                <a:schemeClr val="tx1"/>
              </a:solidFill>
              <a:latin typeface="Avenir Next LT Pro" panose="020B0504020202020204" pitchFamily="34" charset="0"/>
              <a:ea typeface="+mn-ea"/>
              <a:cs typeface="+mn-cs"/>
            </a:endParaRPr>
          </a:p>
        </p:txBody>
      </p:sp>
    </p:spTree>
    <p:extLst>
      <p:ext uri="{BB962C8B-B14F-4D97-AF65-F5344CB8AC3E}">
        <p14:creationId xmlns:p14="http://schemas.microsoft.com/office/powerpoint/2010/main" val="3677547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DDA926E7-3736-4A51-0043-74C527652132}"/>
              </a:ext>
            </a:extLst>
          </p:cNvPr>
          <p:cNvSpPr txBox="1"/>
          <p:nvPr/>
        </p:nvSpPr>
        <p:spPr>
          <a:xfrm>
            <a:off x="513544" y="4364548"/>
            <a:ext cx="7084044" cy="799123"/>
          </a:xfrm>
          <a:prstGeom prst="rect">
            <a:avLst/>
          </a:prstGeom>
          <a:noFill/>
          <a:ln>
            <a:noFill/>
          </a:ln>
        </p:spPr>
        <p:txBody>
          <a:bodyPr wrap="square" lIns="0" rIns="0" rtlCol="0">
            <a:noAutofit/>
          </a:bodyPr>
          <a:lstStyle/>
          <a:p>
            <a:pPr defTabSz="609418">
              <a:lnSpc>
                <a:spcPct val="90000"/>
              </a:lnSpc>
              <a:spcBef>
                <a:spcPct val="20000"/>
              </a:spcBef>
              <a:spcAft>
                <a:spcPts val="600"/>
              </a:spcAft>
            </a:pPr>
            <a:r>
              <a:rPr lang="en-US" sz="4800" b="1" dirty="0">
                <a:solidFill>
                  <a:schemeClr val="bg1"/>
                </a:solidFill>
                <a:latin typeface="Avenir Next LT Pro Demi" panose="020B0704020202020204" pitchFamily="34" charset="0"/>
              </a:rPr>
              <a:t>Key Guidelines</a:t>
            </a:r>
          </a:p>
        </p:txBody>
      </p:sp>
      <p:sp>
        <p:nvSpPr>
          <p:cNvPr id="22" name="Title 21">
            <a:extLst>
              <a:ext uri="{FF2B5EF4-FFF2-40B4-BE49-F238E27FC236}">
                <a16:creationId xmlns:a16="http://schemas.microsoft.com/office/drawing/2014/main" id="{1779A664-CBAF-1E1F-35BA-69313E964C6C}"/>
              </a:ext>
            </a:extLst>
          </p:cNvPr>
          <p:cNvSpPr>
            <a:spLocks noGrp="1"/>
          </p:cNvSpPr>
          <p:nvPr>
            <p:ph type="title"/>
          </p:nvPr>
        </p:nvSpPr>
        <p:spPr/>
        <p:txBody>
          <a:bodyPr vert="horz" lIns="0" tIns="0" rIns="0" bIns="0" rtlCol="0" anchor="ctr">
            <a:normAutofit/>
          </a:bodyPr>
          <a:lstStyle/>
          <a:p>
            <a:r>
              <a:rPr lang="en-US" b="1" i="0" kern="0" cap="all" spc="0" baseline="0" dirty="0">
                <a:latin typeface="Avenir Next LT Pro Demi" panose="020B0704020202020204" pitchFamily="34" charset="0"/>
              </a:rPr>
              <a:t>Section A</a:t>
            </a:r>
          </a:p>
        </p:txBody>
      </p:sp>
    </p:spTree>
    <p:extLst>
      <p:ext uri="{BB962C8B-B14F-4D97-AF65-F5344CB8AC3E}">
        <p14:creationId xmlns:p14="http://schemas.microsoft.com/office/powerpoint/2010/main" val="2062112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418D6BA-2ED1-EE4C-BEBC-509D71FF0248}"/>
              </a:ext>
            </a:extLst>
          </p:cNvPr>
          <p:cNvSpPr>
            <a:spLocks noGrp="1"/>
          </p:cNvSpPr>
          <p:nvPr>
            <p:ph type="title"/>
          </p:nvPr>
        </p:nvSpPr>
        <p:spPr>
          <a:xfrm>
            <a:off x="766390" y="91440"/>
            <a:ext cx="10515600" cy="685633"/>
          </a:xfrm>
        </p:spPr>
        <p:txBody>
          <a:bodyPr>
            <a:normAutofit/>
          </a:bodyPr>
          <a:lstStyle/>
          <a:p>
            <a:r>
              <a:rPr lang="en-US" dirty="0"/>
              <a:t>Key Instructions (1/2)</a:t>
            </a:r>
          </a:p>
        </p:txBody>
      </p:sp>
      <p:graphicFrame>
        <p:nvGraphicFramePr>
          <p:cNvPr id="2" name="Table 1">
            <a:extLst>
              <a:ext uri="{FF2B5EF4-FFF2-40B4-BE49-F238E27FC236}">
                <a16:creationId xmlns:a16="http://schemas.microsoft.com/office/drawing/2014/main" id="{DBB024F3-FFEB-A52E-A866-CAC11FB5FE5F}"/>
              </a:ext>
            </a:extLst>
          </p:cNvPr>
          <p:cNvGraphicFramePr>
            <a:graphicFrameLocks noGrp="1"/>
          </p:cNvGraphicFramePr>
          <p:nvPr>
            <p:extLst>
              <p:ext uri="{D42A27DB-BD31-4B8C-83A1-F6EECF244321}">
                <p14:modId xmlns:p14="http://schemas.microsoft.com/office/powerpoint/2010/main" val="1199631872"/>
              </p:ext>
            </p:extLst>
          </p:nvPr>
        </p:nvGraphicFramePr>
        <p:xfrm>
          <a:off x="766390" y="783703"/>
          <a:ext cx="11229094" cy="5531371"/>
        </p:xfrm>
        <a:graphic>
          <a:graphicData uri="http://schemas.openxmlformats.org/drawingml/2006/table">
            <a:tbl>
              <a:tblPr firstRow="1" bandRow="1">
                <a:tableStyleId>{5C22544A-7EE6-4342-B048-85BDC9FD1C3A}</a:tableStyleId>
              </a:tblPr>
              <a:tblGrid>
                <a:gridCol w="11229094">
                  <a:extLst>
                    <a:ext uri="{9D8B030D-6E8A-4147-A177-3AD203B41FA5}">
                      <a16:colId xmlns:a16="http://schemas.microsoft.com/office/drawing/2014/main" val="758955319"/>
                    </a:ext>
                  </a:extLst>
                </a:gridCol>
              </a:tblGrid>
              <a:tr h="496892">
                <a:tc>
                  <a:txBody>
                    <a:bodyPr/>
                    <a:lstStyle/>
                    <a:p>
                      <a:pPr marL="0" indent="0">
                        <a:buClr>
                          <a:schemeClr val="tx2">
                            <a:lumMod val="60000"/>
                            <a:lumOff val="40000"/>
                          </a:schemeClr>
                        </a:buClr>
                        <a:buFont typeface="Courier New" panose="02070309020205020404" pitchFamily="49" charset="0"/>
                        <a:buNone/>
                      </a:pPr>
                      <a:r>
                        <a:rPr lang="en-US" sz="2133" b="1" kern="1200" dirty="0">
                          <a:solidFill>
                            <a:schemeClr val="bg1"/>
                          </a:solidFill>
                        </a:rPr>
                        <a:t>Definition and Eligibility Criteria</a:t>
                      </a:r>
                      <a:endParaRPr lang="en-US" sz="2133" b="1" kern="1200" dirty="0">
                        <a:solidFill>
                          <a:schemeClr val="bg1"/>
                        </a:solidFill>
                        <a:latin typeface="Avenir Next LT Pro Demi" panose="020B0504020202020204" pitchFamily="34" charset="77"/>
                        <a:ea typeface="+mn-ea"/>
                        <a:cs typeface="+mn-cs"/>
                      </a:endParaRPr>
                    </a:p>
                  </a:txBody>
                  <a:tcPr marL="121920" marR="121920" marT="60960" marB="60960" anchor="ctr">
                    <a:solidFill>
                      <a:schemeClr val="tx2"/>
                    </a:solidFill>
                  </a:tcPr>
                </a:tc>
                <a:extLst>
                  <a:ext uri="{0D108BD9-81ED-4DB2-BD59-A6C34878D82A}">
                    <a16:rowId xmlns:a16="http://schemas.microsoft.com/office/drawing/2014/main" val="2170988554"/>
                  </a:ext>
                </a:extLst>
              </a:tr>
              <a:tr h="5034479">
                <a:tc>
                  <a:txBody>
                    <a:bodyPr/>
                    <a:lstStyle/>
                    <a:p>
                      <a:pPr marL="0" indent="0">
                        <a:lnSpc>
                          <a:spcPct val="100000"/>
                        </a:lnSpc>
                        <a:spcBef>
                          <a:spcPts val="1000"/>
                        </a:spcBef>
                        <a:buClr>
                          <a:schemeClr val="tx2">
                            <a:lumMod val="60000"/>
                            <a:lumOff val="40000"/>
                          </a:schemeClr>
                        </a:buClr>
                        <a:buFont typeface="Courier New" panose="02070309020205020404" pitchFamily="49" charset="0"/>
                        <a:buNone/>
                      </a:pPr>
                      <a:r>
                        <a:rPr lang="en-US" sz="1500" dirty="0"/>
                        <a:t>The Nomination form is designed to recognize achievements of India’s Young Talents in the field of finance. The information submitted will be evaluated for Finance Elite awards to be given at </a:t>
                      </a:r>
                      <a:r>
                        <a:rPr lang="en-US" sz="1500" b="1" dirty="0"/>
                        <a:t>the Inauguration Edition of Dun &amp; Bradstreet Finance Leadership Summit 2023 </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The Nominee must have at least </a:t>
                      </a:r>
                      <a:r>
                        <a:rPr lang="en-US" sz="1500" b="1" dirty="0"/>
                        <a:t>5 years </a:t>
                      </a:r>
                      <a:r>
                        <a:rPr lang="en-US" sz="1500" dirty="0"/>
                        <a:t>of experience as </a:t>
                      </a:r>
                      <a:r>
                        <a:rPr lang="en-US" sz="1500" b="1" dirty="0"/>
                        <a:t>CFO </a:t>
                      </a:r>
                      <a:r>
                        <a:rPr lang="en-US" sz="1500" dirty="0"/>
                        <a:t>or </a:t>
                      </a:r>
                      <a:r>
                        <a:rPr lang="en-US" sz="1500" b="1" dirty="0"/>
                        <a:t>Senior Finance Leader</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The Company where the nominee is currently employed must have a turnover of </a:t>
                      </a:r>
                      <a:r>
                        <a:rPr lang="en-US" sz="1500" b="1" dirty="0"/>
                        <a:t>greater than INR 250 Crores </a:t>
                      </a:r>
                      <a:r>
                        <a:rPr lang="en-US" sz="1500" dirty="0"/>
                        <a:t>for </a:t>
                      </a:r>
                      <a:r>
                        <a:rPr lang="en-US" sz="1500" b="1" dirty="0"/>
                        <a:t>FY23</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The Nominee must have been in the same role within the company/ group for at least two (2) years as on the date of nomination</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Completed Nomination form along with all documents should be submitted to </a:t>
                      </a:r>
                      <a:r>
                        <a:rPr lang="en-US" sz="1500" b="1" dirty="0"/>
                        <a:t>Dun &amp; Bradstreet India </a:t>
                      </a:r>
                      <a:r>
                        <a:rPr lang="en-US" sz="1500" dirty="0"/>
                        <a:t>via below mentioned email before the last date of receiving nomination forms</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Nomination forms with incomplete declaration details, with incomplete or inaccurate mandatory details or submitted without the specified mandatory documents are liable to be considered as ‘incomplete’ and hence can be disqualified for the awards</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The </a:t>
                      </a:r>
                      <a:r>
                        <a:rPr lang="en-US" sz="1500" b="1" dirty="0"/>
                        <a:t>last date </a:t>
                      </a:r>
                      <a:r>
                        <a:rPr lang="en-US" sz="1500" dirty="0"/>
                        <a:t>for submission of completed nomination forms is </a:t>
                      </a:r>
                      <a:r>
                        <a:rPr lang="en-US" sz="1500" b="1" dirty="0"/>
                        <a:t>August 25, 2023</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There is </a:t>
                      </a:r>
                      <a:r>
                        <a:rPr lang="en-US" sz="1500" b="1" dirty="0"/>
                        <a:t>NO participation fee </a:t>
                      </a:r>
                      <a:r>
                        <a:rPr lang="en-US" sz="1500" dirty="0"/>
                        <a:t>for submitting the nomination form</a:t>
                      </a:r>
                      <a:endParaRPr lang="en-US" sz="1500" dirty="0">
                        <a:latin typeface="Avenir Next LT Pro" panose="020B0504020202020204" pitchFamily="34" charset="0"/>
                      </a:endParaRPr>
                    </a:p>
                  </a:txBody>
                  <a:tcPr marL="121920" marR="121920" marT="60960" marB="60960" anchor="ctr"/>
                </a:tc>
                <a:extLst>
                  <a:ext uri="{0D108BD9-81ED-4DB2-BD59-A6C34878D82A}">
                    <a16:rowId xmlns:a16="http://schemas.microsoft.com/office/drawing/2014/main" val="1580875530"/>
                  </a:ext>
                </a:extLst>
              </a:tr>
            </a:tbl>
          </a:graphicData>
        </a:graphic>
      </p:graphicFrame>
    </p:spTree>
    <p:extLst>
      <p:ext uri="{BB962C8B-B14F-4D97-AF65-F5344CB8AC3E}">
        <p14:creationId xmlns:p14="http://schemas.microsoft.com/office/powerpoint/2010/main" val="2182241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BB024F3-FFEB-A52E-A866-CAC11FB5FE5F}"/>
              </a:ext>
            </a:extLst>
          </p:cNvPr>
          <p:cNvGraphicFramePr>
            <a:graphicFrameLocks noGrp="1"/>
          </p:cNvGraphicFramePr>
          <p:nvPr>
            <p:extLst>
              <p:ext uri="{D42A27DB-BD31-4B8C-83A1-F6EECF244321}">
                <p14:modId xmlns:p14="http://schemas.microsoft.com/office/powerpoint/2010/main" val="1426815259"/>
              </p:ext>
            </p:extLst>
          </p:nvPr>
        </p:nvGraphicFramePr>
        <p:xfrm>
          <a:off x="766390" y="786384"/>
          <a:ext cx="11229094" cy="4106332"/>
        </p:xfrm>
        <a:graphic>
          <a:graphicData uri="http://schemas.openxmlformats.org/drawingml/2006/table">
            <a:tbl>
              <a:tblPr firstRow="1" bandRow="1">
                <a:tableStyleId>{5C22544A-7EE6-4342-B048-85BDC9FD1C3A}</a:tableStyleId>
              </a:tblPr>
              <a:tblGrid>
                <a:gridCol w="11229094">
                  <a:extLst>
                    <a:ext uri="{9D8B030D-6E8A-4147-A177-3AD203B41FA5}">
                      <a16:colId xmlns:a16="http://schemas.microsoft.com/office/drawing/2014/main" val="758955319"/>
                    </a:ext>
                  </a:extLst>
                </a:gridCol>
              </a:tblGrid>
              <a:tr h="484632">
                <a:tc>
                  <a:txBody>
                    <a:bodyPr/>
                    <a:lstStyle/>
                    <a:p>
                      <a:pPr marL="0" indent="0">
                        <a:buClr>
                          <a:schemeClr val="tx2">
                            <a:lumMod val="60000"/>
                            <a:lumOff val="40000"/>
                          </a:schemeClr>
                        </a:buClr>
                        <a:buFont typeface="Courier New" panose="02070309020205020404" pitchFamily="49" charset="0"/>
                        <a:buNone/>
                      </a:pPr>
                      <a:r>
                        <a:rPr lang="en-US" sz="2133" b="1" kern="1200" dirty="0">
                          <a:solidFill>
                            <a:schemeClr val="bg1"/>
                          </a:solidFill>
                        </a:rPr>
                        <a:t>Mandatory Documents</a:t>
                      </a:r>
                    </a:p>
                  </a:txBody>
                  <a:tcPr marL="121920" marR="121920" marT="60960" marB="60960" anchor="ctr">
                    <a:solidFill>
                      <a:schemeClr val="tx2"/>
                    </a:solidFill>
                  </a:tcPr>
                </a:tc>
                <a:extLst>
                  <a:ext uri="{0D108BD9-81ED-4DB2-BD59-A6C34878D82A}">
                    <a16:rowId xmlns:a16="http://schemas.microsoft.com/office/drawing/2014/main" val="2170988554"/>
                  </a:ext>
                </a:extLst>
              </a:tr>
              <a:tr h="1280160">
                <a:tc>
                  <a:txBody>
                    <a:bodyPr/>
                    <a:lstStyle/>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Completed Nomination Form</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Documents or presentation supporting your case of excellence</a:t>
                      </a:r>
                    </a:p>
                  </a:txBody>
                  <a:tcPr marL="121920" marR="121920" marT="60960" marB="60960" anchor="ctr"/>
                </a:tc>
                <a:extLst>
                  <a:ext uri="{0D108BD9-81ED-4DB2-BD59-A6C34878D82A}">
                    <a16:rowId xmlns:a16="http://schemas.microsoft.com/office/drawing/2014/main" val="1580875530"/>
                  </a:ext>
                </a:extLst>
              </a:tr>
              <a:tr h="484632">
                <a:tc>
                  <a:txBody>
                    <a:bodyPr/>
                    <a:lstStyle/>
                    <a:p>
                      <a:pPr marL="0" indent="0">
                        <a:lnSpc>
                          <a:spcPct val="100000"/>
                        </a:lnSpc>
                        <a:spcBef>
                          <a:spcPts val="1000"/>
                        </a:spcBef>
                        <a:buClr>
                          <a:schemeClr val="tx2">
                            <a:lumMod val="60000"/>
                            <a:lumOff val="40000"/>
                          </a:schemeClr>
                        </a:buClr>
                        <a:buFont typeface="Courier New" panose="02070309020205020404" pitchFamily="49" charset="0"/>
                        <a:buNone/>
                      </a:pPr>
                      <a:r>
                        <a:rPr kumimoji="0" lang="en-US" sz="2133" b="1" i="0" u="none" strike="noStrike" kern="1200" cap="none" spc="0" normalizeH="0" baseline="0" noProof="0" dirty="0">
                          <a:ln>
                            <a:noFill/>
                          </a:ln>
                          <a:solidFill>
                            <a:schemeClr val="bg1"/>
                          </a:solidFill>
                          <a:effectLst/>
                          <a:uLnTx/>
                          <a:uFillTx/>
                          <a:latin typeface="+mn-lt"/>
                          <a:ea typeface="+mn-ea"/>
                          <a:cs typeface="+mn-cs"/>
                        </a:rPr>
                        <a:t>Eligibility Criteria</a:t>
                      </a:r>
                      <a:endParaRPr lang="en-US" sz="1500" b="1" dirty="0">
                        <a:solidFill>
                          <a:schemeClr val="bg1"/>
                        </a:solidFill>
                      </a:endParaRPr>
                    </a:p>
                  </a:txBody>
                  <a:tcPr marL="121920" marR="121920" marT="60960" marB="60960" anchor="ctr">
                    <a:lnB w="381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607054302"/>
                  </a:ext>
                </a:extLst>
              </a:tr>
              <a:tr h="1856908">
                <a:tc>
                  <a:txBody>
                    <a:bodyPr/>
                    <a:lstStyle/>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Accolades/Awards/Recognitions certificate</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Media Byte/Article Published in Business Magazine/Newspaper/etc.</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Membership/Association affiliations or accreditation certificates</a:t>
                      </a:r>
                    </a:p>
                    <a:p>
                      <a:pPr marL="285750" indent="-285750">
                        <a:lnSpc>
                          <a:spcPct val="100000"/>
                        </a:lnSpc>
                        <a:spcBef>
                          <a:spcPts val="1000"/>
                        </a:spcBef>
                        <a:buClr>
                          <a:schemeClr val="accent1">
                            <a:lumMod val="75000"/>
                          </a:schemeClr>
                        </a:buClr>
                        <a:buFont typeface="Wingdings" panose="05000000000000000000" pitchFamily="2" charset="2"/>
                        <a:buChar char="Ø"/>
                      </a:pPr>
                      <a:r>
                        <a:rPr lang="en-US" sz="1500" dirty="0"/>
                        <a:t>Any other documents supporting nominee’s initiatives and its impact on business</a:t>
                      </a:r>
                    </a:p>
                  </a:txBody>
                  <a:tcPr marL="121920" marR="121920" marT="60960" marB="60960"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688952839"/>
                  </a:ext>
                </a:extLst>
              </a:tr>
            </a:tbl>
          </a:graphicData>
        </a:graphic>
      </p:graphicFrame>
      <p:sp>
        <p:nvSpPr>
          <p:cNvPr id="7" name="Title 2">
            <a:extLst>
              <a:ext uri="{FF2B5EF4-FFF2-40B4-BE49-F238E27FC236}">
                <a16:creationId xmlns:a16="http://schemas.microsoft.com/office/drawing/2014/main" id="{F41F6C0A-5ECF-6FFA-8BB9-994D8704AE7F}"/>
              </a:ext>
            </a:extLst>
          </p:cNvPr>
          <p:cNvSpPr>
            <a:spLocks noGrp="1"/>
          </p:cNvSpPr>
          <p:nvPr>
            <p:ph type="title"/>
          </p:nvPr>
        </p:nvSpPr>
        <p:spPr>
          <a:xfrm>
            <a:off x="766390" y="91441"/>
            <a:ext cx="10515600" cy="701040"/>
          </a:xfrm>
        </p:spPr>
        <p:txBody>
          <a:bodyPr>
            <a:normAutofit/>
          </a:bodyPr>
          <a:lstStyle/>
          <a:p>
            <a:r>
              <a:rPr lang="en-US" dirty="0"/>
              <a:t>Key Instructions (2/2)</a:t>
            </a:r>
          </a:p>
        </p:txBody>
      </p:sp>
    </p:spTree>
    <p:extLst>
      <p:ext uri="{BB962C8B-B14F-4D97-AF65-F5344CB8AC3E}">
        <p14:creationId xmlns:p14="http://schemas.microsoft.com/office/powerpoint/2010/main" val="3802418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DDA926E7-3736-4A51-0043-74C527652132}"/>
              </a:ext>
            </a:extLst>
          </p:cNvPr>
          <p:cNvSpPr txBox="1"/>
          <p:nvPr/>
        </p:nvSpPr>
        <p:spPr>
          <a:xfrm>
            <a:off x="441707" y="4194984"/>
            <a:ext cx="8801426" cy="799123"/>
          </a:xfrm>
          <a:prstGeom prst="rect">
            <a:avLst/>
          </a:prstGeom>
          <a:noFill/>
          <a:ln>
            <a:noFill/>
          </a:ln>
        </p:spPr>
        <p:txBody>
          <a:bodyPr wrap="square" lIns="0" rIns="0" rtlCol="0">
            <a:noAutofit/>
          </a:bodyPr>
          <a:lstStyle/>
          <a:p>
            <a:pPr defTabSz="609418">
              <a:lnSpc>
                <a:spcPct val="90000"/>
              </a:lnSpc>
              <a:spcBef>
                <a:spcPct val="20000"/>
              </a:spcBef>
              <a:spcAft>
                <a:spcPts val="600"/>
              </a:spcAft>
            </a:pPr>
            <a:r>
              <a:rPr lang="en-US" sz="4800" b="1" dirty="0">
                <a:solidFill>
                  <a:schemeClr val="bg1"/>
                </a:solidFill>
                <a:latin typeface="Avenir Next LT Pro Demi" panose="020B0704020202020204" pitchFamily="34" charset="0"/>
              </a:rPr>
              <a:t>Build Your Case For Excellence </a:t>
            </a:r>
          </a:p>
          <a:p>
            <a:pPr defTabSz="609418">
              <a:lnSpc>
                <a:spcPct val="90000"/>
              </a:lnSpc>
              <a:spcBef>
                <a:spcPct val="20000"/>
              </a:spcBef>
              <a:spcAft>
                <a:spcPts val="600"/>
              </a:spcAft>
            </a:pPr>
            <a:r>
              <a:rPr lang="en-US" sz="2400" b="1" dirty="0">
                <a:solidFill>
                  <a:schemeClr val="bg1"/>
                </a:solidFill>
                <a:latin typeface="Avenir Next LT Pro Demi" panose="020B0704020202020204" pitchFamily="34" charset="0"/>
              </a:rPr>
              <a:t>(MANDATORY)</a:t>
            </a:r>
            <a:endParaRPr lang="en-US" sz="2400" b="1" kern="1200" dirty="0">
              <a:solidFill>
                <a:schemeClr val="bg1"/>
              </a:solidFill>
              <a:latin typeface="Avenir Next LT Pro Demi" panose="020B0704020202020204" pitchFamily="34" charset="0"/>
            </a:endParaRPr>
          </a:p>
        </p:txBody>
      </p:sp>
      <p:sp>
        <p:nvSpPr>
          <p:cNvPr id="22" name="Title 21">
            <a:extLst>
              <a:ext uri="{FF2B5EF4-FFF2-40B4-BE49-F238E27FC236}">
                <a16:creationId xmlns:a16="http://schemas.microsoft.com/office/drawing/2014/main" id="{1779A664-CBAF-1E1F-35BA-69313E964C6C}"/>
              </a:ext>
            </a:extLst>
          </p:cNvPr>
          <p:cNvSpPr>
            <a:spLocks noGrp="1"/>
          </p:cNvSpPr>
          <p:nvPr>
            <p:ph type="title"/>
          </p:nvPr>
        </p:nvSpPr>
        <p:spPr/>
        <p:txBody>
          <a:bodyPr vert="horz" lIns="0" tIns="0" rIns="0" bIns="0" rtlCol="0" anchor="ctr">
            <a:normAutofit/>
          </a:bodyPr>
          <a:lstStyle/>
          <a:p>
            <a:r>
              <a:rPr lang="en-US" b="1" i="0" kern="0" cap="all" spc="0" baseline="0" dirty="0">
                <a:latin typeface="Avenir Next LT Pro Demi" panose="020B0704020202020204" pitchFamily="34" charset="0"/>
              </a:rPr>
              <a:t>Section B</a:t>
            </a:r>
          </a:p>
        </p:txBody>
      </p:sp>
    </p:spTree>
    <p:extLst>
      <p:ext uri="{BB962C8B-B14F-4D97-AF65-F5344CB8AC3E}">
        <p14:creationId xmlns:p14="http://schemas.microsoft.com/office/powerpoint/2010/main" val="2282198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ECDFB8EF-A2CC-674A-BB24-A040B6BB5852}"/>
              </a:ext>
            </a:extLst>
          </p:cNvPr>
          <p:cNvGraphicFramePr>
            <a:graphicFrameLocks noGrp="1"/>
          </p:cNvGraphicFramePr>
          <p:nvPr>
            <p:extLst>
              <p:ext uri="{D42A27DB-BD31-4B8C-83A1-F6EECF244321}">
                <p14:modId xmlns:p14="http://schemas.microsoft.com/office/powerpoint/2010/main" val="2631012967"/>
              </p:ext>
            </p:extLst>
          </p:nvPr>
        </p:nvGraphicFramePr>
        <p:xfrm>
          <a:off x="770965" y="786384"/>
          <a:ext cx="11055812" cy="5145567"/>
        </p:xfrm>
        <a:graphic>
          <a:graphicData uri="http://schemas.openxmlformats.org/drawingml/2006/table">
            <a:tbl>
              <a:tblPr firstRow="1" bandRow="1">
                <a:tableStyleId>{B301B821-A1FF-4177-AEE7-76D212191A09}</a:tableStyleId>
              </a:tblPr>
              <a:tblGrid>
                <a:gridCol w="2763953">
                  <a:extLst>
                    <a:ext uri="{9D8B030D-6E8A-4147-A177-3AD203B41FA5}">
                      <a16:colId xmlns:a16="http://schemas.microsoft.com/office/drawing/2014/main" val="1463611828"/>
                    </a:ext>
                  </a:extLst>
                </a:gridCol>
                <a:gridCol w="2763953">
                  <a:extLst>
                    <a:ext uri="{9D8B030D-6E8A-4147-A177-3AD203B41FA5}">
                      <a16:colId xmlns:a16="http://schemas.microsoft.com/office/drawing/2014/main" val="3728673331"/>
                    </a:ext>
                  </a:extLst>
                </a:gridCol>
                <a:gridCol w="2763953">
                  <a:extLst>
                    <a:ext uri="{9D8B030D-6E8A-4147-A177-3AD203B41FA5}">
                      <a16:colId xmlns:a16="http://schemas.microsoft.com/office/drawing/2014/main" val="3312305150"/>
                    </a:ext>
                  </a:extLst>
                </a:gridCol>
                <a:gridCol w="2763953">
                  <a:extLst>
                    <a:ext uri="{9D8B030D-6E8A-4147-A177-3AD203B41FA5}">
                      <a16:colId xmlns:a16="http://schemas.microsoft.com/office/drawing/2014/main" val="4211324279"/>
                    </a:ext>
                  </a:extLst>
                </a:gridCol>
              </a:tblGrid>
              <a:tr h="735081">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j-lt"/>
                        </a:rPr>
                        <a:t>Particulars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dirty="0">
                          <a:latin typeface="+mj-lt"/>
                        </a:rPr>
                        <a:t>Particulars</a:t>
                      </a:r>
                    </a:p>
                  </a:txBody>
                  <a:tcPr marL="121920" marR="121920" marT="60960" marB="6096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3178013131"/>
                  </a:ext>
                </a:extLst>
              </a:tr>
              <a:tr h="735081">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Name:</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marL="0" algn="l" defTabSz="914148" rtl="0" eaLnBrk="1" latinLnBrk="0" hangingPunct="1"/>
                      <a:r>
                        <a:rPr lang="en-US" sz="1500" b="1" kern="1200" dirty="0">
                          <a:solidFill>
                            <a:schemeClr val="tx1"/>
                          </a:solidFill>
                          <a:latin typeface="+mn-lt"/>
                        </a:rPr>
                        <a:t>Date of Birth (dd/mm/yyyy):</a:t>
                      </a:r>
                      <a:endParaRPr lang="en-US" sz="1500" b="1" kern="1200" dirty="0">
                        <a:solidFill>
                          <a:schemeClr val="tx1"/>
                        </a:solidFill>
                        <a:latin typeface="+mn-lt"/>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r h="735081">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Contact 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marL="0" algn="l" defTabSz="914148" rtl="0" eaLnBrk="1" latinLnBrk="0" hangingPunct="1"/>
                      <a:r>
                        <a:rPr lang="en-US" sz="1500" b="1" kern="1200" dirty="0">
                          <a:solidFill>
                            <a:schemeClr val="tx1"/>
                          </a:solidFill>
                          <a:latin typeface="+mn-lt"/>
                        </a:rPr>
                        <a:t>Email ID:</a:t>
                      </a:r>
                      <a:endParaRPr lang="en-US" sz="1500" b="1" kern="1200" dirty="0">
                        <a:solidFill>
                          <a:schemeClr val="tx1"/>
                        </a:solidFill>
                        <a:latin typeface="+mn-lt"/>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153627100"/>
                  </a:ext>
                </a:extLst>
              </a:tr>
              <a:tr h="735081">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Company Name:</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marL="0" algn="l" defTabSz="914148" rtl="0" eaLnBrk="1" latinLnBrk="0" hangingPunct="1"/>
                      <a:r>
                        <a:rPr lang="en-US" sz="1500" b="1" kern="1200" dirty="0">
                          <a:solidFill>
                            <a:schemeClr val="tx1"/>
                          </a:solidFill>
                          <a:latin typeface="+mn-lt"/>
                        </a:rPr>
                        <a:t>Current Job Title:</a:t>
                      </a:r>
                      <a:endParaRPr lang="en-US" sz="1500" b="1" kern="1200" dirty="0">
                        <a:solidFill>
                          <a:schemeClr val="tx1"/>
                        </a:solidFill>
                        <a:latin typeface="+mn-lt"/>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972404637"/>
                  </a:ext>
                </a:extLst>
              </a:tr>
              <a:tr h="735081">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Tenure in current financial role: </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marL="0" algn="l" defTabSz="914148" rtl="0" eaLnBrk="1" latinLnBrk="0" hangingPunct="1"/>
                      <a:r>
                        <a:rPr lang="en-US" sz="1500" b="1" kern="1200" dirty="0">
                          <a:solidFill>
                            <a:schemeClr val="tx1"/>
                          </a:solidFill>
                          <a:latin typeface="+mn-lt"/>
                        </a:rPr>
                        <a:t>Total years of experience in finance leadership role:</a:t>
                      </a:r>
                      <a:endParaRPr lang="en-US" sz="1500" b="1" kern="1200" dirty="0">
                        <a:solidFill>
                          <a:schemeClr val="tx1"/>
                        </a:solidFill>
                        <a:latin typeface="+mn-lt"/>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endParaRPr lang="en-US" sz="1500" b="0" dirty="0">
                        <a:solidFill>
                          <a:schemeClr val="tx2"/>
                        </a:solidFill>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4228820484"/>
                  </a:ext>
                </a:extLst>
              </a:tr>
              <a:tr h="735081">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Company HQ Location:</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Company contact no and email ID:</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4131041949"/>
                  </a:ext>
                </a:extLst>
              </a:tr>
              <a:tr h="735081">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Highest Qualification:</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b="1" dirty="0">
                          <a:solidFill>
                            <a:schemeClr val="tx1"/>
                          </a:solidFill>
                          <a:latin typeface="+mn-lt"/>
                        </a:rPr>
                        <a:t>College/University:</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endParaRPr lang="en-US" sz="1500" b="0" dirty="0">
                        <a:latin typeface="+mn-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652170679"/>
                  </a:ext>
                </a:extLst>
              </a:tr>
            </a:tbl>
          </a:graphicData>
        </a:graphic>
      </p:graphicFrame>
      <p:sp>
        <p:nvSpPr>
          <p:cNvPr id="9" name="Title 2">
            <a:extLst>
              <a:ext uri="{FF2B5EF4-FFF2-40B4-BE49-F238E27FC236}">
                <a16:creationId xmlns:a16="http://schemas.microsoft.com/office/drawing/2014/main" id="{C98C52B5-D70C-D54E-0C30-F15E3A8CC038}"/>
              </a:ext>
            </a:extLst>
          </p:cNvPr>
          <p:cNvSpPr txBox="1">
            <a:spLocks/>
          </p:cNvSpPr>
          <p:nvPr/>
        </p:nvSpPr>
        <p:spPr>
          <a:xfrm>
            <a:off x="766390" y="91440"/>
            <a:ext cx="10515600" cy="761872"/>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Personal and Company Details (1/3)</a:t>
            </a:r>
          </a:p>
        </p:txBody>
      </p:sp>
    </p:spTree>
    <p:extLst>
      <p:ext uri="{BB962C8B-B14F-4D97-AF65-F5344CB8AC3E}">
        <p14:creationId xmlns:p14="http://schemas.microsoft.com/office/powerpoint/2010/main" val="4088324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ECDFB8EF-A2CC-674A-BB24-A040B6BB5852}"/>
              </a:ext>
            </a:extLst>
          </p:cNvPr>
          <p:cNvGraphicFramePr>
            <a:graphicFrameLocks noGrp="1"/>
          </p:cNvGraphicFramePr>
          <p:nvPr>
            <p:extLst>
              <p:ext uri="{D42A27DB-BD31-4B8C-83A1-F6EECF244321}">
                <p14:modId xmlns:p14="http://schemas.microsoft.com/office/powerpoint/2010/main" val="934746204"/>
              </p:ext>
            </p:extLst>
          </p:nvPr>
        </p:nvGraphicFramePr>
        <p:xfrm>
          <a:off x="770965" y="786384"/>
          <a:ext cx="11055812" cy="5218543"/>
        </p:xfrm>
        <a:graphic>
          <a:graphicData uri="http://schemas.openxmlformats.org/drawingml/2006/table">
            <a:tbl>
              <a:tblPr firstRow="1" bandRow="1">
                <a:tableStyleId>{9DCAF9ED-07DC-4A11-8D7F-57B35C25682E}</a:tableStyleId>
              </a:tblPr>
              <a:tblGrid>
                <a:gridCol w="11055812">
                  <a:extLst>
                    <a:ext uri="{9D8B030D-6E8A-4147-A177-3AD203B41FA5}">
                      <a16:colId xmlns:a16="http://schemas.microsoft.com/office/drawing/2014/main" val="1463611828"/>
                    </a:ext>
                  </a:extLst>
                </a:gridCol>
              </a:tblGrid>
              <a:tr h="737983">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j-lt"/>
                        </a:rPr>
                        <a:t>Briefly describe your current role and responsibilities in the finance field</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3178013131"/>
                  </a:ext>
                </a:extLst>
              </a:tr>
              <a:tr h="4480560">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dirty="0">
                          <a:solidFill>
                            <a:schemeClr val="bg2">
                              <a:lumMod val="75000"/>
                            </a:schemeClr>
                          </a:solidFill>
                          <a:latin typeface="Avenir Next LT Pro" panose="020B0504020202020204" pitchFamily="34" charset="0"/>
                        </a:rPr>
                        <a:t>(Please describe in max. 1000 words. You can send additional documents to email ids provided below)</a:t>
                      </a: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bl>
          </a:graphicData>
        </a:graphic>
      </p:graphicFrame>
      <p:sp>
        <p:nvSpPr>
          <p:cNvPr id="9" name="Title 2">
            <a:extLst>
              <a:ext uri="{FF2B5EF4-FFF2-40B4-BE49-F238E27FC236}">
                <a16:creationId xmlns:a16="http://schemas.microsoft.com/office/drawing/2014/main" id="{C98C52B5-D70C-D54E-0C30-F15E3A8CC038}"/>
              </a:ext>
            </a:extLst>
          </p:cNvPr>
          <p:cNvSpPr txBox="1">
            <a:spLocks/>
          </p:cNvSpPr>
          <p:nvPr/>
        </p:nvSpPr>
        <p:spPr>
          <a:xfrm>
            <a:off x="766390" y="91440"/>
            <a:ext cx="10515600" cy="775319"/>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Personal and Company Details (2/3)</a:t>
            </a:r>
          </a:p>
        </p:txBody>
      </p:sp>
    </p:spTree>
    <p:extLst>
      <p:ext uri="{BB962C8B-B14F-4D97-AF65-F5344CB8AC3E}">
        <p14:creationId xmlns:p14="http://schemas.microsoft.com/office/powerpoint/2010/main" val="146945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ECDFB8EF-A2CC-674A-BB24-A040B6BB5852}"/>
              </a:ext>
            </a:extLst>
          </p:cNvPr>
          <p:cNvGraphicFramePr>
            <a:graphicFrameLocks noGrp="1"/>
          </p:cNvGraphicFramePr>
          <p:nvPr>
            <p:extLst>
              <p:ext uri="{D42A27DB-BD31-4B8C-83A1-F6EECF244321}">
                <p14:modId xmlns:p14="http://schemas.microsoft.com/office/powerpoint/2010/main" val="3857520124"/>
              </p:ext>
            </p:extLst>
          </p:nvPr>
        </p:nvGraphicFramePr>
        <p:xfrm>
          <a:off x="770965" y="786384"/>
          <a:ext cx="11055812" cy="5226845"/>
        </p:xfrm>
        <a:graphic>
          <a:graphicData uri="http://schemas.openxmlformats.org/drawingml/2006/table">
            <a:tbl>
              <a:tblPr firstRow="1" bandRow="1">
                <a:tableStyleId>{9DCAF9ED-07DC-4A11-8D7F-57B35C25682E}</a:tableStyleId>
              </a:tblPr>
              <a:tblGrid>
                <a:gridCol w="11055812">
                  <a:extLst>
                    <a:ext uri="{9D8B030D-6E8A-4147-A177-3AD203B41FA5}">
                      <a16:colId xmlns:a16="http://schemas.microsoft.com/office/drawing/2014/main" val="1463611828"/>
                    </a:ext>
                  </a:extLst>
                </a:gridCol>
              </a:tblGrid>
              <a:tr h="746692">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j-lt"/>
                        </a:rPr>
                        <a:t>Provide a brief overview of your significant achievements and recognitions in your finance career</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3178013131"/>
                  </a:ext>
                </a:extLst>
              </a:tr>
              <a:tr h="4480153">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dirty="0">
                          <a:solidFill>
                            <a:schemeClr val="bg2">
                              <a:lumMod val="75000"/>
                            </a:schemeClr>
                          </a:solidFill>
                          <a:latin typeface="Avenir Next LT Pro" panose="020B0504020202020204" pitchFamily="34" charset="0"/>
                        </a:rPr>
                        <a:t>(Please describe in max. 1000 words. You can send additional documents to email ids provided below)</a:t>
                      </a: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dirty="0">
                        <a:latin typeface="Avenir Next LT Pro" panose="020B0504020202020204" pitchFamily="34" charset="0"/>
                      </a:endParaRPr>
                    </a:p>
                    <a:p>
                      <a:endParaRPr lang="en-US" sz="1500" b="1" dirty="0">
                        <a:solidFill>
                          <a:schemeClr val="accent2">
                            <a:lumMod val="75000"/>
                          </a:schemeClr>
                        </a:solidFill>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bl>
          </a:graphicData>
        </a:graphic>
      </p:graphicFrame>
      <p:sp>
        <p:nvSpPr>
          <p:cNvPr id="9" name="Title 2">
            <a:extLst>
              <a:ext uri="{FF2B5EF4-FFF2-40B4-BE49-F238E27FC236}">
                <a16:creationId xmlns:a16="http://schemas.microsoft.com/office/drawing/2014/main" id="{C98C52B5-D70C-D54E-0C30-F15E3A8CC038}"/>
              </a:ext>
            </a:extLst>
          </p:cNvPr>
          <p:cNvSpPr txBox="1">
            <a:spLocks/>
          </p:cNvSpPr>
          <p:nvPr/>
        </p:nvSpPr>
        <p:spPr>
          <a:xfrm>
            <a:off x="768096" y="91440"/>
            <a:ext cx="10515600" cy="775319"/>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Personal and Company Details (3/3)</a:t>
            </a:r>
          </a:p>
        </p:txBody>
      </p:sp>
    </p:spTree>
    <p:extLst>
      <p:ext uri="{BB962C8B-B14F-4D97-AF65-F5344CB8AC3E}">
        <p14:creationId xmlns:p14="http://schemas.microsoft.com/office/powerpoint/2010/main" val="3752744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ECDFB8EF-A2CC-674A-BB24-A040B6BB5852}"/>
              </a:ext>
            </a:extLst>
          </p:cNvPr>
          <p:cNvGraphicFramePr>
            <a:graphicFrameLocks noGrp="1"/>
          </p:cNvGraphicFramePr>
          <p:nvPr>
            <p:extLst>
              <p:ext uri="{D42A27DB-BD31-4B8C-83A1-F6EECF244321}">
                <p14:modId xmlns:p14="http://schemas.microsoft.com/office/powerpoint/2010/main" val="246869921"/>
              </p:ext>
            </p:extLst>
          </p:nvPr>
        </p:nvGraphicFramePr>
        <p:xfrm>
          <a:off x="770964" y="786384"/>
          <a:ext cx="10972800" cy="2773680"/>
        </p:xfrm>
        <a:graphic>
          <a:graphicData uri="http://schemas.openxmlformats.org/drawingml/2006/table">
            <a:tbl>
              <a:tblPr firstRow="1" bandRow="1">
                <a:tableStyleId>{9DCAF9ED-07DC-4A11-8D7F-57B35C25682E}</a:tableStyleId>
              </a:tblPr>
              <a:tblGrid>
                <a:gridCol w="3017520">
                  <a:extLst>
                    <a:ext uri="{9D8B030D-6E8A-4147-A177-3AD203B41FA5}">
                      <a16:colId xmlns:a16="http://schemas.microsoft.com/office/drawing/2014/main" val="1463611828"/>
                    </a:ext>
                  </a:extLst>
                </a:gridCol>
                <a:gridCol w="2468880">
                  <a:extLst>
                    <a:ext uri="{9D8B030D-6E8A-4147-A177-3AD203B41FA5}">
                      <a16:colId xmlns:a16="http://schemas.microsoft.com/office/drawing/2014/main" val="3728673331"/>
                    </a:ext>
                  </a:extLst>
                </a:gridCol>
                <a:gridCol w="3017520">
                  <a:extLst>
                    <a:ext uri="{9D8B030D-6E8A-4147-A177-3AD203B41FA5}">
                      <a16:colId xmlns:a16="http://schemas.microsoft.com/office/drawing/2014/main" val="3312305150"/>
                    </a:ext>
                  </a:extLst>
                </a:gridCol>
                <a:gridCol w="2468880">
                  <a:extLst>
                    <a:ext uri="{9D8B030D-6E8A-4147-A177-3AD203B41FA5}">
                      <a16:colId xmlns:a16="http://schemas.microsoft.com/office/drawing/2014/main" val="4211324279"/>
                    </a:ext>
                  </a:extLst>
                </a:gridCol>
              </a:tblGrid>
              <a:tr h="457200">
                <a:tc gridSpan="4">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j-lt"/>
                        </a:rPr>
                        <a:t>Provide details about specific innovative approaches/strategies that has resulted in positive outcome for your company</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dirty="0">
                          <a:latin typeface="+mj-lt"/>
                        </a:rPr>
                        <a:t>Particulars</a:t>
                      </a:r>
                    </a:p>
                  </a:txBody>
                  <a:tcPr marL="121920" marR="121920" marT="60960" marB="60960" anchor="ctr"/>
                </a:tc>
                <a:tc hMerge="1">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pPr algn="ctr"/>
                      <a:r>
                        <a:rPr lang="en-US" sz="1500" dirty="0">
                          <a:latin typeface="+mj-lt"/>
                        </a:rPr>
                        <a:t>Please Specify</a:t>
                      </a:r>
                    </a:p>
                  </a:txBody>
                  <a:tcPr marL="121920" marR="121920" marT="60960" marB="60960" anchor="ctr"/>
                </a:tc>
                <a:extLst>
                  <a:ext uri="{0D108BD9-81ED-4DB2-BD59-A6C34878D82A}">
                    <a16:rowId xmlns:a16="http://schemas.microsoft.com/office/drawing/2014/main" val="3178013131"/>
                  </a:ext>
                </a:extLst>
              </a:tr>
              <a:tr h="365760">
                <a:tc>
                  <a:txBody>
                    <a:bodyPr/>
                    <a:lstStyle/>
                    <a:p>
                      <a:r>
                        <a:rPr lang="en-US" sz="1500" b="1" dirty="0">
                          <a:latin typeface="Avenir Next LT Pro" panose="020B0504020202020204" pitchFamily="34" charset="0"/>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Avenir Next LT Pro" panose="020B0504020202020204" pitchFamily="34" charset="0"/>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l" defTabSz="914148" rtl="0" eaLnBrk="1" fontAlgn="auto" latinLnBrk="0" hangingPunct="1">
                        <a:lnSpc>
                          <a:spcPct val="100000"/>
                        </a:lnSpc>
                        <a:spcBef>
                          <a:spcPts val="0"/>
                        </a:spcBef>
                        <a:spcAft>
                          <a:spcPts val="0"/>
                        </a:spcAft>
                        <a:buClrTx/>
                        <a:buSzTx/>
                        <a:buFontTx/>
                        <a:buNone/>
                        <a:tabLst/>
                        <a:defRPr/>
                      </a:pPr>
                      <a:r>
                        <a:rPr lang="en-US" sz="1500" b="1" dirty="0">
                          <a:latin typeface="Avenir Next LT Pro" panose="020B0504020202020204" pitchFamily="34" charset="0"/>
                        </a:rPr>
                        <a:t>Categories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lang="en-US" sz="1500" b="1" dirty="0">
                          <a:latin typeface="Avenir Next LT Pro" panose="020B0504020202020204" pitchFamily="34" charset="0"/>
                        </a:rPr>
                        <a:t>Yes/No</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063830853"/>
                  </a:ext>
                </a:extLst>
              </a:tr>
              <a:tr h="365760">
                <a:tc>
                  <a:txBody>
                    <a:bodyPr/>
                    <a:lstStyle/>
                    <a:p>
                      <a:r>
                        <a:rPr lang="en-US" sz="1500" dirty="0">
                          <a:latin typeface="Avenir Next LT Pro" panose="020B0504020202020204" pitchFamily="34" charset="0"/>
                        </a:rPr>
                        <a:t>Risk Management</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500" b="0" kern="1200" dirty="0">
                          <a:solidFill>
                            <a:schemeClr val="tx1"/>
                          </a:solidFill>
                          <a:latin typeface="Avenir Next LT Pro" panose="020B0504020202020204" pitchFamily="34" charset="0"/>
                        </a:rPr>
                        <a:t>ESG and Sustainability</a:t>
                      </a:r>
                      <a:endParaRPr lang="en-US" sz="15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r h="365760">
                <a:tc>
                  <a:txBody>
                    <a:bodyPr/>
                    <a:lstStyle/>
                    <a:p>
                      <a:r>
                        <a:rPr lang="en-US" sz="1500" dirty="0">
                          <a:latin typeface="Avenir Next LT Pro" panose="020B0504020202020204" pitchFamily="34" charset="0"/>
                        </a:rPr>
                        <a:t>Compliance and Governance</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500" b="0" kern="1200" dirty="0">
                          <a:solidFill>
                            <a:schemeClr val="tx1"/>
                          </a:solidFill>
                          <a:latin typeface="Avenir Next LT Pro" panose="020B0504020202020204" pitchFamily="34" charset="0"/>
                        </a:rPr>
                        <a:t>Enhancing Shareholders Value</a:t>
                      </a:r>
                      <a:endParaRPr lang="en-US" sz="15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153627100"/>
                  </a:ext>
                </a:extLst>
              </a:tr>
              <a:tr h="365760">
                <a:tc>
                  <a:txBody>
                    <a:bodyPr/>
                    <a:lstStyle/>
                    <a:p>
                      <a:r>
                        <a:rPr lang="en-US" sz="1500" dirty="0">
                          <a:latin typeface="Avenir Next LT Pro" panose="020B0504020202020204" pitchFamily="34" charset="0"/>
                        </a:rPr>
                        <a:t>Mergers and Acquisitions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500" b="0" kern="1200" dirty="0">
                          <a:solidFill>
                            <a:schemeClr val="tx1"/>
                          </a:solidFill>
                          <a:latin typeface="Avenir Next LT Pro" panose="020B0504020202020204" pitchFamily="34" charset="0"/>
                        </a:rPr>
                        <a:t>Strategy Execution</a:t>
                      </a:r>
                      <a:endParaRPr lang="en-US" sz="15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972404637"/>
                  </a:ext>
                </a:extLst>
              </a:tr>
              <a:tr h="365760">
                <a:tc>
                  <a:txBody>
                    <a:bodyPr/>
                    <a:lstStyle/>
                    <a:p>
                      <a:r>
                        <a:rPr lang="en-US" sz="1500" dirty="0">
                          <a:latin typeface="Avenir Next LT Pro" panose="020B0504020202020204" pitchFamily="34" charset="0"/>
                        </a:rPr>
                        <a:t>Digital Transformation</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algn="l" defTabSz="914148" rtl="0" eaLnBrk="1" latinLnBrk="0" hangingPunct="1"/>
                      <a:r>
                        <a:rPr lang="en-US" sz="1500" b="0" kern="1200" dirty="0">
                          <a:solidFill>
                            <a:schemeClr val="tx1"/>
                          </a:solidFill>
                          <a:latin typeface="Avenir Next LT Pro" panose="020B0504020202020204" pitchFamily="34" charset="0"/>
                        </a:rPr>
                        <a:t>Enhancing the Global Footprint</a:t>
                      </a:r>
                      <a:endParaRPr lang="en-US" sz="1500" b="0" kern="1200" dirty="0">
                        <a:solidFill>
                          <a:schemeClr val="tx1"/>
                        </a:solidFill>
                        <a:latin typeface="Avenir Next LT Pro" panose="020B0504020202020204" pitchFamily="34" charset="0"/>
                        <a:ea typeface="+mn-ea"/>
                        <a:cs typeface="+mn-cs"/>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solidFill>
                          <a:schemeClr val="tx2"/>
                        </a:solidFill>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4228820484"/>
                  </a:ext>
                </a:extLst>
              </a:tr>
              <a:tr h="365760">
                <a:tc>
                  <a:txBody>
                    <a:bodyPr/>
                    <a:lstStyle/>
                    <a:p>
                      <a:r>
                        <a:rPr lang="en-US" sz="1500" dirty="0">
                          <a:latin typeface="Avenir Next LT Pro" panose="020B0504020202020204" pitchFamily="34" charset="0"/>
                        </a:rPr>
                        <a:t>Others</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gridSpan="3">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l"/>
                      <a:endParaRPr lang="en-US" sz="1500" b="0" dirty="0">
                        <a:latin typeface="+mj-lt"/>
                      </a:endParaRP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hMerge="1">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endParaRPr lang="en-US" sz="1500" b="1" dirty="0">
                        <a:solidFill>
                          <a:schemeClr val="accent2">
                            <a:lumMod val="75000"/>
                          </a:schemeClr>
                        </a:solidFill>
                        <a:latin typeface="+mj-lt"/>
                      </a:endParaRPr>
                    </a:p>
                  </a:txBody>
                  <a:tcPr marL="121920" marR="121920" marT="60960" marB="60960" anchor="ctr">
                    <a:lnL w="6350" cap="flat" cmpd="sng" algn="ctr">
                      <a:solidFill>
                        <a:schemeClr val="accent2">
                          <a:lumMod val="75000"/>
                        </a:schemeClr>
                      </a:solidFill>
                      <a:prstDash val="solid"/>
                      <a:round/>
                      <a:headEnd type="none" w="med" len="med"/>
                      <a:tailEnd type="none" w="med" len="med"/>
                    </a:lnL>
                    <a:lnR w="6350" cap="flat" cmpd="sng" algn="ctr">
                      <a:solidFill>
                        <a:schemeClr val="accent2">
                          <a:lumMod val="75000"/>
                        </a:schemeClr>
                      </a:solidFill>
                      <a:prstDash val="solid"/>
                      <a:round/>
                      <a:headEnd type="none" w="med" len="med"/>
                      <a:tailEnd type="none" w="med" len="med"/>
                    </a:lnR>
                  </a:tcPr>
                </a:tc>
                <a:tc hMerge="1">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pPr algn="ctr"/>
                      <a:endParaRPr lang="en-US" sz="1500" b="0" dirty="0">
                        <a:latin typeface="+mj-lt"/>
                      </a:endParaRPr>
                    </a:p>
                  </a:txBody>
                  <a:tcPr marL="121920" marR="121920" marT="60960" marB="60960" anchor="ctr">
                    <a:lnL w="6350" cap="flat" cmpd="sng" algn="ctr">
                      <a:solidFill>
                        <a:schemeClr val="accent2">
                          <a:lumMod val="75000"/>
                        </a:schemeClr>
                      </a:solidFill>
                      <a:prstDash val="solid"/>
                      <a:round/>
                      <a:headEnd type="none" w="med" len="med"/>
                      <a:tailEnd type="none" w="med" len="med"/>
                    </a:lnL>
                  </a:tcPr>
                </a:tc>
                <a:extLst>
                  <a:ext uri="{0D108BD9-81ED-4DB2-BD59-A6C34878D82A}">
                    <a16:rowId xmlns:a16="http://schemas.microsoft.com/office/drawing/2014/main" val="4131041949"/>
                  </a:ext>
                </a:extLst>
              </a:tr>
            </a:tbl>
          </a:graphicData>
        </a:graphic>
      </p:graphicFrame>
      <p:sp>
        <p:nvSpPr>
          <p:cNvPr id="9" name="Title 2">
            <a:extLst>
              <a:ext uri="{FF2B5EF4-FFF2-40B4-BE49-F238E27FC236}">
                <a16:creationId xmlns:a16="http://schemas.microsoft.com/office/drawing/2014/main" id="{C98C52B5-D70C-D54E-0C30-F15E3A8CC038}"/>
              </a:ext>
            </a:extLst>
          </p:cNvPr>
          <p:cNvSpPr txBox="1">
            <a:spLocks/>
          </p:cNvSpPr>
          <p:nvPr/>
        </p:nvSpPr>
        <p:spPr>
          <a:xfrm>
            <a:off x="766390" y="86964"/>
            <a:ext cx="10515600" cy="761872"/>
          </a:xfrm>
          <a:prstGeom prst="rect">
            <a:avLst/>
          </a:prstGeom>
        </p:spPr>
        <p:txBody>
          <a:bodyPr vert="horz" lIns="91440" tIns="45720" rIns="91440" bIns="45720" rtlCol="0" anchor="t">
            <a:normAutofit/>
          </a:bodyPr>
          <a:lstStyle>
            <a:lvl1pPr algn="l" defTabSz="1219170" rtl="0" eaLnBrk="1" latinLnBrk="0" hangingPunct="1">
              <a:lnSpc>
                <a:spcPct val="100000"/>
              </a:lnSpc>
              <a:spcBef>
                <a:spcPct val="0"/>
              </a:spcBef>
              <a:buNone/>
              <a:defRPr sz="3200" b="1" i="0" kern="1200">
                <a:solidFill>
                  <a:schemeClr val="tx2"/>
                </a:solidFill>
                <a:latin typeface="Avenir Next LT Pro Demi" panose="020B0504020202020204" pitchFamily="34" charset="77"/>
                <a:ea typeface="+mj-ea"/>
                <a:cs typeface="+mj-cs"/>
              </a:defRPr>
            </a:lvl1pPr>
          </a:lstStyle>
          <a:p>
            <a:r>
              <a:rPr lang="en-US" dirty="0"/>
              <a:t>Build Your Case For Excellence – Initiative I </a:t>
            </a:r>
          </a:p>
        </p:txBody>
      </p:sp>
      <p:graphicFrame>
        <p:nvGraphicFramePr>
          <p:cNvPr id="2" name="Table 3">
            <a:extLst>
              <a:ext uri="{FF2B5EF4-FFF2-40B4-BE49-F238E27FC236}">
                <a16:creationId xmlns:a16="http://schemas.microsoft.com/office/drawing/2014/main" id="{61E40E34-946C-F35B-FAC7-8374268E0BA4}"/>
              </a:ext>
            </a:extLst>
          </p:cNvPr>
          <p:cNvGraphicFramePr>
            <a:graphicFrameLocks noGrp="1"/>
          </p:cNvGraphicFramePr>
          <p:nvPr>
            <p:extLst>
              <p:ext uri="{D42A27DB-BD31-4B8C-83A1-F6EECF244321}">
                <p14:modId xmlns:p14="http://schemas.microsoft.com/office/powerpoint/2010/main" val="2505627351"/>
              </p:ext>
            </p:extLst>
          </p:nvPr>
        </p:nvGraphicFramePr>
        <p:xfrm>
          <a:off x="770965" y="3709674"/>
          <a:ext cx="11055812" cy="2950234"/>
        </p:xfrm>
        <a:graphic>
          <a:graphicData uri="http://schemas.openxmlformats.org/drawingml/2006/table">
            <a:tbl>
              <a:tblPr firstRow="1" bandRow="1">
                <a:tableStyleId>{9DCAF9ED-07DC-4A11-8D7F-57B35C25682E}</a:tableStyleId>
              </a:tblPr>
              <a:tblGrid>
                <a:gridCol w="11055812">
                  <a:extLst>
                    <a:ext uri="{9D8B030D-6E8A-4147-A177-3AD203B41FA5}">
                      <a16:colId xmlns:a16="http://schemas.microsoft.com/office/drawing/2014/main" val="1463611828"/>
                    </a:ext>
                  </a:extLst>
                </a:gridCol>
              </a:tblGrid>
              <a:tr h="548640">
                <a:tc>
                  <a:txBody>
                    <a:bodyPr/>
                    <a:lstStyle>
                      <a:lvl1pPr marL="0" algn="l" defTabSz="1219170" rtl="0" eaLnBrk="1" latinLnBrk="0" hangingPunct="1">
                        <a:defRPr sz="2400" b="1" kern="1200">
                          <a:solidFill>
                            <a:schemeClr val="lt1"/>
                          </a:solidFill>
                          <a:latin typeface="Calibri" panose="020F0502020204030204"/>
                        </a:defRPr>
                      </a:lvl1pPr>
                      <a:lvl2pPr marL="609585" algn="l" defTabSz="1219170" rtl="0" eaLnBrk="1" latinLnBrk="0" hangingPunct="1">
                        <a:defRPr sz="2400" b="1" kern="1200">
                          <a:solidFill>
                            <a:schemeClr val="lt1"/>
                          </a:solidFill>
                          <a:latin typeface="Calibri" panose="020F0502020204030204"/>
                        </a:defRPr>
                      </a:lvl2pPr>
                      <a:lvl3pPr marL="1219170" algn="l" defTabSz="1219170" rtl="0" eaLnBrk="1" latinLnBrk="0" hangingPunct="1">
                        <a:defRPr sz="2400" b="1" kern="1200">
                          <a:solidFill>
                            <a:schemeClr val="lt1"/>
                          </a:solidFill>
                          <a:latin typeface="Calibri" panose="020F0502020204030204"/>
                        </a:defRPr>
                      </a:lvl3pPr>
                      <a:lvl4pPr marL="1828754" algn="l" defTabSz="1219170" rtl="0" eaLnBrk="1" latinLnBrk="0" hangingPunct="1">
                        <a:defRPr sz="2400" b="1" kern="1200">
                          <a:solidFill>
                            <a:schemeClr val="lt1"/>
                          </a:solidFill>
                          <a:latin typeface="Calibri" panose="020F0502020204030204"/>
                        </a:defRPr>
                      </a:lvl4pPr>
                      <a:lvl5pPr marL="2438339" algn="l" defTabSz="1219170" rtl="0" eaLnBrk="1" latinLnBrk="0" hangingPunct="1">
                        <a:defRPr sz="2400" b="1" kern="1200">
                          <a:solidFill>
                            <a:schemeClr val="lt1"/>
                          </a:solidFill>
                          <a:latin typeface="Calibri" panose="020F0502020204030204"/>
                        </a:defRPr>
                      </a:lvl5pPr>
                      <a:lvl6pPr marL="3047924" algn="l" defTabSz="1219170" rtl="0" eaLnBrk="1" latinLnBrk="0" hangingPunct="1">
                        <a:defRPr sz="2400" b="1" kern="1200">
                          <a:solidFill>
                            <a:schemeClr val="lt1"/>
                          </a:solidFill>
                          <a:latin typeface="Calibri" panose="020F0502020204030204"/>
                        </a:defRPr>
                      </a:lvl6pPr>
                      <a:lvl7pPr marL="3657509" algn="l" defTabSz="1219170" rtl="0" eaLnBrk="1" latinLnBrk="0" hangingPunct="1">
                        <a:defRPr sz="2400" b="1" kern="1200">
                          <a:solidFill>
                            <a:schemeClr val="lt1"/>
                          </a:solidFill>
                          <a:latin typeface="Calibri" panose="020F0502020204030204"/>
                        </a:defRPr>
                      </a:lvl7pPr>
                      <a:lvl8pPr marL="4267093" algn="l" defTabSz="1219170" rtl="0" eaLnBrk="1" latinLnBrk="0" hangingPunct="1">
                        <a:defRPr sz="2400" b="1" kern="1200">
                          <a:solidFill>
                            <a:schemeClr val="lt1"/>
                          </a:solidFill>
                          <a:latin typeface="Calibri" panose="020F0502020204030204"/>
                        </a:defRPr>
                      </a:lvl8pPr>
                      <a:lvl9pPr marL="4876678" algn="l" defTabSz="1219170" rtl="0" eaLnBrk="1" latinLnBrk="0" hangingPunct="1">
                        <a:defRPr sz="2400" b="1" kern="1200">
                          <a:solidFill>
                            <a:schemeClr val="lt1"/>
                          </a:solidFill>
                          <a:latin typeface="Calibri" panose="020F0502020204030204"/>
                        </a:defRPr>
                      </a:lvl9pPr>
                    </a:lstStyle>
                    <a:p>
                      <a:r>
                        <a:rPr lang="en-US" sz="1500" dirty="0">
                          <a:latin typeface="+mj-lt"/>
                        </a:rPr>
                        <a:t>Provide initiative details about your ‘Leadership and Innovation</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3178013131"/>
                  </a:ext>
                </a:extLst>
              </a:tr>
              <a:tr h="2401594">
                <a:tc>
                  <a:txBody>
                    <a:bodyPr/>
                    <a:lstStyle>
                      <a:lvl1pPr marL="0" algn="l" defTabSz="1219170" rtl="0" eaLnBrk="1" latinLnBrk="0" hangingPunct="1">
                        <a:defRPr sz="2400" kern="1200">
                          <a:solidFill>
                            <a:schemeClr val="dk1"/>
                          </a:solidFill>
                          <a:latin typeface="Calibri" panose="020F0502020204030204"/>
                        </a:defRPr>
                      </a:lvl1pPr>
                      <a:lvl2pPr marL="609585" algn="l" defTabSz="1219170" rtl="0" eaLnBrk="1" latinLnBrk="0" hangingPunct="1">
                        <a:defRPr sz="2400" kern="1200">
                          <a:solidFill>
                            <a:schemeClr val="dk1"/>
                          </a:solidFill>
                          <a:latin typeface="Calibri" panose="020F0502020204030204"/>
                        </a:defRPr>
                      </a:lvl2pPr>
                      <a:lvl3pPr marL="1219170" algn="l" defTabSz="1219170" rtl="0" eaLnBrk="1" latinLnBrk="0" hangingPunct="1">
                        <a:defRPr sz="2400" kern="1200">
                          <a:solidFill>
                            <a:schemeClr val="dk1"/>
                          </a:solidFill>
                          <a:latin typeface="Calibri" panose="020F0502020204030204"/>
                        </a:defRPr>
                      </a:lvl3pPr>
                      <a:lvl4pPr marL="1828754" algn="l" defTabSz="1219170" rtl="0" eaLnBrk="1" latinLnBrk="0" hangingPunct="1">
                        <a:defRPr sz="2400" kern="1200">
                          <a:solidFill>
                            <a:schemeClr val="dk1"/>
                          </a:solidFill>
                          <a:latin typeface="Calibri" panose="020F0502020204030204"/>
                        </a:defRPr>
                      </a:lvl4pPr>
                      <a:lvl5pPr marL="2438339" algn="l" defTabSz="1219170" rtl="0" eaLnBrk="1" latinLnBrk="0" hangingPunct="1">
                        <a:defRPr sz="2400" kern="1200">
                          <a:solidFill>
                            <a:schemeClr val="dk1"/>
                          </a:solidFill>
                          <a:latin typeface="Calibri" panose="020F0502020204030204"/>
                        </a:defRPr>
                      </a:lvl5pPr>
                      <a:lvl6pPr marL="3047924" algn="l" defTabSz="1219170" rtl="0" eaLnBrk="1" latinLnBrk="0" hangingPunct="1">
                        <a:defRPr sz="2400" kern="1200">
                          <a:solidFill>
                            <a:schemeClr val="dk1"/>
                          </a:solidFill>
                          <a:latin typeface="Calibri" panose="020F0502020204030204"/>
                        </a:defRPr>
                      </a:lvl6pPr>
                      <a:lvl7pPr marL="3657509" algn="l" defTabSz="1219170" rtl="0" eaLnBrk="1" latinLnBrk="0" hangingPunct="1">
                        <a:defRPr sz="2400" kern="1200">
                          <a:solidFill>
                            <a:schemeClr val="dk1"/>
                          </a:solidFill>
                          <a:latin typeface="Calibri" panose="020F0502020204030204"/>
                        </a:defRPr>
                      </a:lvl7pPr>
                      <a:lvl8pPr marL="4267093" algn="l" defTabSz="1219170" rtl="0" eaLnBrk="1" latinLnBrk="0" hangingPunct="1">
                        <a:defRPr sz="2400" kern="1200">
                          <a:solidFill>
                            <a:schemeClr val="dk1"/>
                          </a:solidFill>
                          <a:latin typeface="Calibri" panose="020F0502020204030204"/>
                        </a:defRPr>
                      </a:lvl8pPr>
                      <a:lvl9pPr marL="4876678" algn="l" defTabSz="1219170" rtl="0" eaLnBrk="1" latinLnBrk="0" hangingPunct="1">
                        <a:defRPr sz="2400" kern="1200">
                          <a:solidFill>
                            <a:schemeClr val="dk1"/>
                          </a:solidFill>
                          <a:latin typeface="Calibri" panose="020F0502020204030204"/>
                        </a:defRPr>
                      </a:lvl9pPr>
                    </a:lstStyle>
                    <a:p>
                      <a:r>
                        <a:rPr lang="en-US" sz="1500" dirty="0">
                          <a:solidFill>
                            <a:schemeClr val="bg2">
                              <a:lumMod val="75000"/>
                            </a:schemeClr>
                          </a:solidFill>
                          <a:latin typeface="Avenir Next LT Pro" panose="020B0504020202020204" pitchFamily="34" charset="0"/>
                        </a:rPr>
                        <a:t>Describe innovative approaches or strategies you have adopted that have resulted in positive outcome for your company </a:t>
                      </a:r>
                    </a:p>
                    <a:p>
                      <a:r>
                        <a:rPr lang="en-US" sz="1500" dirty="0">
                          <a:solidFill>
                            <a:schemeClr val="bg2">
                              <a:lumMod val="75000"/>
                            </a:schemeClr>
                          </a:solidFill>
                          <a:latin typeface="Avenir Next LT Pro" panose="020B0504020202020204" pitchFamily="34" charset="0"/>
                        </a:rPr>
                        <a:t>(max. 200 words)</a:t>
                      </a:r>
                    </a:p>
                    <a:p>
                      <a:r>
                        <a:rPr lang="en-US" sz="1500" dirty="0">
                          <a:solidFill>
                            <a:schemeClr val="bg2">
                              <a:lumMod val="75000"/>
                            </a:schemeClr>
                          </a:solidFill>
                          <a:latin typeface="Avenir Next LT Pro" panose="020B0504020202020204" pitchFamily="34" charset="0"/>
                        </a:rPr>
                        <a:t>Describe your leadership style and how you have demonstrated in this case and in your finance career (max. 200 words)</a:t>
                      </a:r>
                    </a:p>
                    <a:p>
                      <a:r>
                        <a:rPr lang="en-US" sz="1500" dirty="0">
                          <a:solidFill>
                            <a:schemeClr val="bg2">
                              <a:lumMod val="75000"/>
                            </a:schemeClr>
                          </a:solidFill>
                          <a:latin typeface="Avenir Next LT Pro" panose="020B0504020202020204" pitchFamily="34" charset="0"/>
                        </a:rPr>
                        <a:t>Provide details about the contributions you have made to the finance industry through your engagements as speaker or publications or involvement in professional organization </a:t>
                      </a:r>
                    </a:p>
                  </a:txBody>
                  <a:tcPr marL="121920" marR="121920" marT="60960" marB="6096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280512372"/>
                  </a:ext>
                </a:extLst>
              </a:tr>
            </a:tbl>
          </a:graphicData>
        </a:graphic>
      </p:graphicFrame>
    </p:spTree>
    <p:extLst>
      <p:ext uri="{BB962C8B-B14F-4D97-AF65-F5344CB8AC3E}">
        <p14:creationId xmlns:p14="http://schemas.microsoft.com/office/powerpoint/2010/main" val="627163748"/>
      </p:ext>
    </p:extLst>
  </p:cSld>
  <p:clrMapOvr>
    <a:masterClrMapping/>
  </p:clrMapOvr>
</p:sld>
</file>

<file path=ppt/theme/theme1.xml><?xml version="1.0" encoding="utf-8"?>
<a:theme xmlns:a="http://schemas.openxmlformats.org/drawingml/2006/main" name="Dun &amp; Bradstreet_2021">
  <a:themeElements>
    <a:clrScheme name="Dun &amp; Bradstreet 2022">
      <a:dk1>
        <a:srgbClr val="11242B"/>
      </a:dk1>
      <a:lt1>
        <a:srgbClr val="FFFFFF"/>
      </a:lt1>
      <a:dk2>
        <a:srgbClr val="025171"/>
      </a:dk2>
      <a:lt2>
        <a:srgbClr val="2F95B3"/>
      </a:lt2>
      <a:accent1>
        <a:srgbClr val="00B1A8"/>
      </a:accent1>
      <a:accent2>
        <a:srgbClr val="74AA4E"/>
      </a:accent2>
      <a:accent3>
        <a:srgbClr val="E7A65D"/>
      </a:accent3>
      <a:accent4>
        <a:srgbClr val="D25C71"/>
      </a:accent4>
      <a:accent5>
        <a:srgbClr val="C75699"/>
      </a:accent5>
      <a:accent6>
        <a:srgbClr val="9D5FA7"/>
      </a:accent6>
      <a:hlink>
        <a:srgbClr val="3095B3"/>
      </a:hlink>
      <a:folHlink>
        <a:srgbClr val="652E6C"/>
      </a:folHlink>
    </a:clrScheme>
    <a:fontScheme name="Dun &amp; Bradstreet 2021">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dnb_ppt-deck-template_2022" id="{7A1EFA69-183B-C241-942D-C96236DE8CC4}" vid="{854A9F95-862F-F943-800B-4E103C8E50C8}"/>
    </a:ext>
  </a:extLst>
</a:theme>
</file>

<file path=ppt/theme/theme2.xml><?xml version="1.0" encoding="utf-8"?>
<a:theme xmlns:a="http://schemas.openxmlformats.org/drawingml/2006/main" name="1_Dun &amp; Bradstreet_2021">
  <a:themeElements>
    <a:clrScheme name="Dun &amp; Bradstreet 2021">
      <a:dk1>
        <a:srgbClr val="000000"/>
      </a:dk1>
      <a:lt1>
        <a:srgbClr val="FFFFFF"/>
      </a:lt1>
      <a:dk2>
        <a:srgbClr val="005071"/>
      </a:dk2>
      <a:lt2>
        <a:srgbClr val="2F95B3"/>
      </a:lt2>
      <a:accent1>
        <a:srgbClr val="00B2A8"/>
      </a:accent1>
      <a:accent2>
        <a:srgbClr val="74AA50"/>
      </a:accent2>
      <a:accent3>
        <a:srgbClr val="E5A65D"/>
      </a:accent3>
      <a:accent4>
        <a:srgbClr val="D25B73"/>
      </a:accent4>
      <a:accent5>
        <a:srgbClr val="C55799"/>
      </a:accent5>
      <a:accent6>
        <a:srgbClr val="A05EB5"/>
      </a:accent6>
      <a:hlink>
        <a:srgbClr val="2F95B3"/>
      </a:hlink>
      <a:folHlink>
        <a:srgbClr val="D25B73"/>
      </a:folHlink>
    </a:clrScheme>
    <a:fontScheme name="Dun &amp; Bradstreet 2021">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364</TotalTime>
  <Words>1117</Words>
  <Application>Microsoft Office PowerPoint</Application>
  <PresentationFormat>Widescreen</PresentationFormat>
  <Paragraphs>152</Paragraphs>
  <Slides>15</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15</vt:i4>
      </vt:variant>
    </vt:vector>
  </HeadingPairs>
  <TitlesOfParts>
    <vt:vector size="26" baseType="lpstr">
      <vt:lpstr>Arial</vt:lpstr>
      <vt:lpstr>Avenir Next LT Pro</vt:lpstr>
      <vt:lpstr>Avenir Next LT Pro Demi</vt:lpstr>
      <vt:lpstr>Calibri</vt:lpstr>
      <vt:lpstr>Courier New</vt:lpstr>
      <vt:lpstr>Gill Sans MT</vt:lpstr>
      <vt:lpstr>Lucida Grande</vt:lpstr>
      <vt:lpstr>System Font Regular</vt:lpstr>
      <vt:lpstr>Wingdings</vt:lpstr>
      <vt:lpstr>Dun &amp; Bradstreet_2021</vt:lpstr>
      <vt:lpstr>1_Dun &amp; Bradstreet_2021</vt:lpstr>
      <vt:lpstr>FINANCE ELITE 2023   CASE FOR EXCELLENCE FORM</vt:lpstr>
      <vt:lpstr>Section A</vt:lpstr>
      <vt:lpstr>Key Instructions (1/2)</vt:lpstr>
      <vt:lpstr>Key Instructions (2/2)</vt:lpstr>
      <vt:lpstr>Section B</vt:lpstr>
      <vt:lpstr>PowerPoint Presentation</vt:lpstr>
      <vt:lpstr>PowerPoint Presentation</vt:lpstr>
      <vt:lpstr>PowerPoint Presentation</vt:lpstr>
      <vt:lpstr>PowerPoint Presentation</vt:lpstr>
      <vt:lpstr>PowerPoint Presentation</vt:lpstr>
      <vt:lpstr>Section C</vt:lpstr>
      <vt:lpstr>PowerPoint Presentation</vt:lpstr>
      <vt:lpstr>PowerPoint Presentation</vt:lpstr>
      <vt:lpstr>Section D</vt:lpstr>
      <vt:lpstr>PowerPoint Presentation</vt:lpstr>
    </vt:vector>
  </TitlesOfParts>
  <Company>Dun and Bradstreet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Tiwari, Ruchi</dc:creator>
  <cp:lastModifiedBy>Khalsa, Surender Kaur</cp:lastModifiedBy>
  <cp:revision>11</cp:revision>
  <dcterms:created xsi:type="dcterms:W3CDTF">2023-04-18T12:41:38Z</dcterms:created>
  <dcterms:modified xsi:type="dcterms:W3CDTF">2023-08-21T06:35:10Z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24d2e7b-2917-4cd7-87a4-c132be958a8e_Enabled">
    <vt:lpwstr>true</vt:lpwstr>
  </property>
  <property fmtid="{D5CDD505-2E9C-101B-9397-08002B2CF9AE}" pid="3" name="MSIP_Label_224d2e7b-2917-4cd7-87a4-c132be958a8e_SetDate">
    <vt:lpwstr>2023-07-31T10:45:10Z</vt:lpwstr>
  </property>
  <property fmtid="{D5CDD505-2E9C-101B-9397-08002B2CF9AE}" pid="4" name="MSIP_Label_224d2e7b-2917-4cd7-87a4-c132be958a8e_Method">
    <vt:lpwstr>Privileged</vt:lpwstr>
  </property>
  <property fmtid="{D5CDD505-2E9C-101B-9397-08002B2CF9AE}" pid="5" name="MSIP_Label_224d2e7b-2917-4cd7-87a4-c132be958a8e_Name">
    <vt:lpwstr>224d2e7b-2917-4cd7-87a4-c132be958a8e</vt:lpwstr>
  </property>
  <property fmtid="{D5CDD505-2E9C-101B-9397-08002B2CF9AE}" pid="6" name="MSIP_Label_224d2e7b-2917-4cd7-87a4-c132be958a8e_SiteId">
    <vt:lpwstr>19e2b708-bf12-4375-9719-8dec42771b3e</vt:lpwstr>
  </property>
  <property fmtid="{D5CDD505-2E9C-101B-9397-08002B2CF9AE}" pid="7" name="MSIP_Label_224d2e7b-2917-4cd7-87a4-c132be958a8e_ActionId">
    <vt:lpwstr>a47f2c25-8780-42c9-b4f0-49404406af6e</vt:lpwstr>
  </property>
  <property fmtid="{D5CDD505-2E9C-101B-9397-08002B2CF9AE}" pid="8" name="MSIP_Label_224d2e7b-2917-4cd7-87a4-c132be958a8e_ContentBits">
    <vt:lpwstr>2</vt:lpwstr>
  </property>
</Properties>
</file>