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448" r:id="rId3"/>
    <p:sldId id="2113416487" r:id="rId4"/>
    <p:sldId id="2113416466" r:id="rId5"/>
    <p:sldId id="2113416467" r:id="rId6"/>
    <p:sldId id="1993" r:id="rId7"/>
    <p:sldId id="2113416457" r:id="rId8"/>
    <p:sldId id="2113416458" r:id="rId9"/>
    <p:sldId id="2113416469" r:id="rId10"/>
    <p:sldId id="2113416470" r:id="rId11"/>
    <p:sldId id="2113416471" r:id="rId12"/>
    <p:sldId id="2113416473" r:id="rId13"/>
    <p:sldId id="2113416459" r:id="rId14"/>
    <p:sldId id="2113416472" r:id="rId15"/>
    <p:sldId id="2113416474" r:id="rId16"/>
    <p:sldId id="2113416482" r:id="rId17"/>
    <p:sldId id="2113416462" r:id="rId18"/>
    <p:sldId id="2113416463" r:id="rId19"/>
    <p:sldId id="2113416464" r:id="rId20"/>
    <p:sldId id="2113416486" r:id="rId21"/>
    <p:sldId id="21134164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0B1A8"/>
    <a:srgbClr val="01B0A7"/>
    <a:srgbClr val="1A6E84"/>
    <a:srgbClr val="CFE6F9"/>
    <a:srgbClr val="78CFE4"/>
    <a:srgbClr val="D2EFF6"/>
    <a:srgbClr val="D1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5E1FCC-2DB6-4787-8AAA-6F10E719DC69}" v="39" dt="2023-05-04T09:34:01.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wari, Ruchi" userId="1473a380-c320-4f2b-953c-ad188a6e213e" providerId="ADAL" clId="{9A5E1FCC-2DB6-4787-8AAA-6F10E719DC69}"/>
    <pc:docChg chg="undo redo custSel addSld delSld modSld modMainMaster">
      <pc:chgData name="Tiwari, Ruchi" userId="1473a380-c320-4f2b-953c-ad188a6e213e" providerId="ADAL" clId="{9A5E1FCC-2DB6-4787-8AAA-6F10E719DC69}" dt="2023-05-08T09:29:33.878" v="481" actId="20577"/>
      <pc:docMkLst>
        <pc:docMk/>
      </pc:docMkLst>
      <pc:sldChg chg="addSp delSp modSp add mod">
        <pc:chgData name="Tiwari, Ruchi" userId="1473a380-c320-4f2b-953c-ad188a6e213e" providerId="ADAL" clId="{9A5E1FCC-2DB6-4787-8AAA-6F10E719DC69}" dt="2023-05-04T09:34:23.883" v="478" actId="113"/>
        <pc:sldMkLst>
          <pc:docMk/>
          <pc:sldMk cId="134720968" sldId="448"/>
        </pc:sldMkLst>
        <pc:spChg chg="del">
          <ac:chgData name="Tiwari, Ruchi" userId="1473a380-c320-4f2b-953c-ad188a6e213e" providerId="ADAL" clId="{9A5E1FCC-2DB6-4787-8AAA-6F10E719DC69}" dt="2023-05-04T08:52:59.253" v="32" actId="478"/>
          <ac:spMkLst>
            <pc:docMk/>
            <pc:sldMk cId="134720968" sldId="448"/>
            <ac:spMk id="5" creationId="{570D04B2-7E05-9399-FA7A-A509E5777501}"/>
          </ac:spMkLst>
        </pc:spChg>
        <pc:spChg chg="del">
          <ac:chgData name="Tiwari, Ruchi" userId="1473a380-c320-4f2b-953c-ad188a6e213e" providerId="ADAL" clId="{9A5E1FCC-2DB6-4787-8AAA-6F10E719DC69}" dt="2023-05-04T08:53:06.681" v="35" actId="478"/>
          <ac:spMkLst>
            <pc:docMk/>
            <pc:sldMk cId="134720968" sldId="448"/>
            <ac:spMk id="6" creationId="{E7FF7DCA-2266-374E-F413-9B3716230440}"/>
          </ac:spMkLst>
        </pc:spChg>
        <pc:spChg chg="add del mod">
          <ac:chgData name="Tiwari, Ruchi" userId="1473a380-c320-4f2b-953c-ad188a6e213e" providerId="ADAL" clId="{9A5E1FCC-2DB6-4787-8AAA-6F10E719DC69}" dt="2023-05-04T08:53:02.879" v="34" actId="478"/>
          <ac:spMkLst>
            <pc:docMk/>
            <pc:sldMk cId="134720968" sldId="448"/>
            <ac:spMk id="7" creationId="{9242A402-A022-977B-E272-8143DC68C35F}"/>
          </ac:spMkLst>
        </pc:spChg>
        <pc:spChg chg="mod">
          <ac:chgData name="Tiwari, Ruchi" userId="1473a380-c320-4f2b-953c-ad188a6e213e" providerId="ADAL" clId="{9A5E1FCC-2DB6-4787-8AAA-6F10E719DC69}" dt="2023-05-04T09:34:23.883" v="478" actId="113"/>
          <ac:spMkLst>
            <pc:docMk/>
            <pc:sldMk cId="134720968" sldId="448"/>
            <ac:spMk id="8" creationId="{A1434575-E02B-37B3-18F1-01A33B58F28E}"/>
          </ac:spMkLst>
        </pc:spChg>
        <pc:spChg chg="add del mod">
          <ac:chgData name="Tiwari, Ruchi" userId="1473a380-c320-4f2b-953c-ad188a6e213e" providerId="ADAL" clId="{9A5E1FCC-2DB6-4787-8AAA-6F10E719DC69}" dt="2023-05-04T09:13:39.378" v="246" actId="478"/>
          <ac:spMkLst>
            <pc:docMk/>
            <pc:sldMk cId="134720968" sldId="448"/>
            <ac:spMk id="9" creationId="{1EE4D670-5EE4-CF9B-72F4-C17EBF923D86}"/>
          </ac:spMkLst>
        </pc:spChg>
        <pc:spChg chg="mod">
          <ac:chgData name="Tiwari, Ruchi" userId="1473a380-c320-4f2b-953c-ad188a6e213e" providerId="ADAL" clId="{9A5E1FCC-2DB6-4787-8AAA-6F10E719DC69}" dt="2023-05-04T09:34:13.477" v="474" actId="113"/>
          <ac:spMkLst>
            <pc:docMk/>
            <pc:sldMk cId="134720968" sldId="448"/>
            <ac:spMk id="10" creationId="{85EF8504-A1FD-B806-5EB2-53AD80CC9D9E}"/>
          </ac:spMkLst>
        </pc:spChg>
        <pc:spChg chg="del">
          <ac:chgData name="Tiwari, Ruchi" userId="1473a380-c320-4f2b-953c-ad188a6e213e" providerId="ADAL" clId="{9A5E1FCC-2DB6-4787-8AAA-6F10E719DC69}" dt="2023-05-04T08:52:29.264" v="27" actId="478"/>
          <ac:spMkLst>
            <pc:docMk/>
            <pc:sldMk cId="134720968" sldId="448"/>
            <ac:spMk id="12" creationId="{528CD339-32B3-89DE-7F91-6349A4663C35}"/>
          </ac:spMkLst>
        </pc:spChg>
        <pc:picChg chg="del mod">
          <ac:chgData name="Tiwari, Ruchi" userId="1473a380-c320-4f2b-953c-ad188a6e213e" providerId="ADAL" clId="{9A5E1FCC-2DB6-4787-8AAA-6F10E719DC69}" dt="2023-05-04T08:52:54.410" v="31" actId="478"/>
          <ac:picMkLst>
            <pc:docMk/>
            <pc:sldMk cId="134720968" sldId="448"/>
            <ac:picMk id="2" creationId="{2158E51A-22EF-3EC1-2AA1-72FEBE281BD5}"/>
          </ac:picMkLst>
        </pc:picChg>
        <pc:picChg chg="del mod">
          <ac:chgData name="Tiwari, Ruchi" userId="1473a380-c320-4f2b-953c-ad188a6e213e" providerId="ADAL" clId="{9A5E1FCC-2DB6-4787-8AAA-6F10E719DC69}" dt="2023-05-04T08:53:08.633" v="37" actId="478"/>
          <ac:picMkLst>
            <pc:docMk/>
            <pc:sldMk cId="134720968" sldId="448"/>
            <ac:picMk id="4" creationId="{04638278-0CC4-1773-CE1A-74FF73DDED75}"/>
          </ac:picMkLst>
        </pc:picChg>
      </pc:sldChg>
      <pc:sldChg chg="modSp add del mod">
        <pc:chgData name="Tiwari, Ruchi" userId="1473a380-c320-4f2b-953c-ad188a6e213e" providerId="ADAL" clId="{9A5E1FCC-2DB6-4787-8AAA-6F10E719DC69}" dt="2023-05-04T09:33:43.410" v="458"/>
        <pc:sldMkLst>
          <pc:docMk/>
          <pc:sldMk cId="2282198043" sldId="1993"/>
        </pc:sldMkLst>
        <pc:spChg chg="mod">
          <ac:chgData name="Tiwari, Ruchi" userId="1473a380-c320-4f2b-953c-ad188a6e213e" providerId="ADAL" clId="{9A5E1FCC-2DB6-4787-8AAA-6F10E719DC69}" dt="2023-05-04T09:33:43.410" v="458"/>
          <ac:spMkLst>
            <pc:docMk/>
            <pc:sldMk cId="2282198043" sldId="1993"/>
            <ac:spMk id="19" creationId="{DDA926E7-3736-4A51-0043-74C527652132}"/>
          </ac:spMkLst>
        </pc:spChg>
      </pc:sldChg>
      <pc:sldChg chg="del">
        <pc:chgData name="Tiwari, Ruchi" userId="1473a380-c320-4f2b-953c-ad188a6e213e" providerId="ADAL" clId="{9A5E1FCC-2DB6-4787-8AAA-6F10E719DC69}" dt="2023-05-04T08:53:19.525" v="38" actId="47"/>
        <pc:sldMkLst>
          <pc:docMk/>
          <pc:sldMk cId="1633331204" sldId="2113416400"/>
        </pc:sldMkLst>
      </pc:sldChg>
      <pc:sldChg chg="addSp delSp modSp mod">
        <pc:chgData name="Tiwari, Ruchi" userId="1473a380-c320-4f2b-953c-ad188a6e213e" providerId="ADAL" clId="{9A5E1FCC-2DB6-4787-8AAA-6F10E719DC69}" dt="2023-05-04T09:20:43.544" v="349" actId="478"/>
        <pc:sldMkLst>
          <pc:docMk/>
          <pc:sldMk cId="2626818874" sldId="2113416457"/>
        </pc:sldMkLst>
        <pc:spChg chg="del mod">
          <ac:chgData name="Tiwari, Ruchi" userId="1473a380-c320-4f2b-953c-ad188a6e213e" providerId="ADAL" clId="{9A5E1FCC-2DB6-4787-8AAA-6F10E719DC69}" dt="2023-05-04T09:20:43.544" v="349" actId="478"/>
          <ac:spMkLst>
            <pc:docMk/>
            <pc:sldMk cId="2626818874" sldId="2113416457"/>
            <ac:spMk id="2" creationId="{E973AC2E-E2BD-4E35-9FC3-CE5541A4D043}"/>
          </ac:spMkLst>
        </pc:spChg>
        <pc:spChg chg="del">
          <ac:chgData name="Tiwari, Ruchi" userId="1473a380-c320-4f2b-953c-ad188a6e213e" providerId="ADAL" clId="{9A5E1FCC-2DB6-4787-8AAA-6F10E719DC69}" dt="2023-05-04T09:20:40.806" v="347" actId="478"/>
          <ac:spMkLst>
            <pc:docMk/>
            <pc:sldMk cId="2626818874" sldId="2113416457"/>
            <ac:spMk id="4" creationId="{EE198369-B3D7-ACB6-6DB9-6E9CE8D41956}"/>
          </ac:spMkLst>
        </pc:spChg>
        <pc:spChg chg="add mod">
          <ac:chgData name="Tiwari, Ruchi" userId="1473a380-c320-4f2b-953c-ad188a6e213e" providerId="ADAL" clId="{9A5E1FCC-2DB6-4787-8AAA-6F10E719DC69}" dt="2023-05-04T09:20:37.204" v="346"/>
          <ac:spMkLst>
            <pc:docMk/>
            <pc:sldMk cId="2626818874" sldId="2113416457"/>
            <ac:spMk id="5" creationId="{9FD00A02-27EB-92FF-9F80-B0CACC85AD3F}"/>
          </ac:spMkLst>
        </pc:spChg>
        <pc:graphicFrameChg chg="mod">
          <ac:chgData name="Tiwari, Ruchi" userId="1473a380-c320-4f2b-953c-ad188a6e213e" providerId="ADAL" clId="{9A5E1FCC-2DB6-4787-8AAA-6F10E719DC69}" dt="2023-05-04T09:15:41.903" v="254" actId="1076"/>
          <ac:graphicFrameMkLst>
            <pc:docMk/>
            <pc:sldMk cId="2626818874" sldId="2113416457"/>
            <ac:graphicFrameMk id="3" creationId="{33D34989-846F-44CB-B75D-68F531E5F6C9}"/>
          </ac:graphicFrameMkLst>
        </pc:graphicFrameChg>
      </pc:sldChg>
      <pc:sldChg chg="addSp delSp modSp mod">
        <pc:chgData name="Tiwari, Ruchi" userId="1473a380-c320-4f2b-953c-ad188a6e213e" providerId="ADAL" clId="{9A5E1FCC-2DB6-4787-8AAA-6F10E719DC69}" dt="2023-05-04T09:21:09.072" v="355" actId="20577"/>
        <pc:sldMkLst>
          <pc:docMk/>
          <pc:sldMk cId="325180081" sldId="2113416458"/>
        </pc:sldMkLst>
        <pc:spChg chg="del">
          <ac:chgData name="Tiwari, Ruchi" userId="1473a380-c320-4f2b-953c-ad188a6e213e" providerId="ADAL" clId="{9A5E1FCC-2DB6-4787-8AAA-6F10E719DC69}" dt="2023-05-04T09:21:01.463" v="350" actId="478"/>
          <ac:spMkLst>
            <pc:docMk/>
            <pc:sldMk cId="325180081" sldId="2113416458"/>
            <ac:spMk id="2" creationId="{E973AC2E-E2BD-4E35-9FC3-CE5541A4D043}"/>
          </ac:spMkLst>
        </pc:spChg>
        <pc:spChg chg="del">
          <ac:chgData name="Tiwari, Ruchi" userId="1473a380-c320-4f2b-953c-ad188a6e213e" providerId="ADAL" clId="{9A5E1FCC-2DB6-4787-8AAA-6F10E719DC69}" dt="2023-05-04T09:21:01.463" v="350" actId="478"/>
          <ac:spMkLst>
            <pc:docMk/>
            <pc:sldMk cId="325180081" sldId="2113416458"/>
            <ac:spMk id="4" creationId="{EE198369-B3D7-ACB6-6DB9-6E9CE8D41956}"/>
          </ac:spMkLst>
        </pc:spChg>
        <pc:spChg chg="add del mod">
          <ac:chgData name="Tiwari, Ruchi" userId="1473a380-c320-4f2b-953c-ad188a6e213e" providerId="ADAL" clId="{9A5E1FCC-2DB6-4787-8AAA-6F10E719DC69}" dt="2023-05-04T09:21:05.127" v="352" actId="478"/>
          <ac:spMkLst>
            <pc:docMk/>
            <pc:sldMk cId="325180081" sldId="2113416458"/>
            <ac:spMk id="6" creationId="{41CF3EE2-58B1-915B-FBDF-1034C250EE36}"/>
          </ac:spMkLst>
        </pc:spChg>
        <pc:spChg chg="add mod">
          <ac:chgData name="Tiwari, Ruchi" userId="1473a380-c320-4f2b-953c-ad188a6e213e" providerId="ADAL" clId="{9A5E1FCC-2DB6-4787-8AAA-6F10E719DC69}" dt="2023-05-04T09:21:09.072" v="355" actId="20577"/>
          <ac:spMkLst>
            <pc:docMk/>
            <pc:sldMk cId="325180081" sldId="2113416458"/>
            <ac:spMk id="7" creationId="{803F768A-0C00-7AAC-7802-159A210F2093}"/>
          </ac:spMkLst>
        </pc:spChg>
        <pc:graphicFrameChg chg="mod">
          <ac:chgData name="Tiwari, Ruchi" userId="1473a380-c320-4f2b-953c-ad188a6e213e" providerId="ADAL" clId="{9A5E1FCC-2DB6-4787-8AAA-6F10E719DC69}" dt="2023-05-04T09:15:56.438" v="255" actId="1076"/>
          <ac:graphicFrameMkLst>
            <pc:docMk/>
            <pc:sldMk cId="325180081" sldId="2113416458"/>
            <ac:graphicFrameMk id="3" creationId="{33D34989-846F-44CB-B75D-68F531E5F6C9}"/>
          </ac:graphicFrameMkLst>
        </pc:graphicFrameChg>
      </pc:sldChg>
      <pc:sldChg chg="addSp delSp modSp mod">
        <pc:chgData name="Tiwari, Ruchi" userId="1473a380-c320-4f2b-953c-ad188a6e213e" providerId="ADAL" clId="{9A5E1FCC-2DB6-4787-8AAA-6F10E719DC69}" dt="2023-05-04T09:24:14.377" v="400"/>
        <pc:sldMkLst>
          <pc:docMk/>
          <pc:sldMk cId="3200150633" sldId="2113416459"/>
        </pc:sldMkLst>
        <pc:spChg chg="del">
          <ac:chgData name="Tiwari, Ruchi" userId="1473a380-c320-4f2b-953c-ad188a6e213e" providerId="ADAL" clId="{9A5E1FCC-2DB6-4787-8AAA-6F10E719DC69}" dt="2023-05-04T09:23:52.038" v="393" actId="478"/>
          <ac:spMkLst>
            <pc:docMk/>
            <pc:sldMk cId="3200150633" sldId="2113416459"/>
            <ac:spMk id="2" creationId="{E973AC2E-E2BD-4E35-9FC3-CE5541A4D043}"/>
          </ac:spMkLst>
        </pc:spChg>
        <pc:spChg chg="del">
          <ac:chgData name="Tiwari, Ruchi" userId="1473a380-c320-4f2b-953c-ad188a6e213e" providerId="ADAL" clId="{9A5E1FCC-2DB6-4787-8AAA-6F10E719DC69}" dt="2023-05-04T09:23:52.038" v="393" actId="478"/>
          <ac:spMkLst>
            <pc:docMk/>
            <pc:sldMk cId="3200150633" sldId="2113416459"/>
            <ac:spMk id="4" creationId="{EE198369-B3D7-ACB6-6DB9-6E9CE8D41956}"/>
          </ac:spMkLst>
        </pc:spChg>
        <pc:spChg chg="add del mod">
          <ac:chgData name="Tiwari, Ruchi" userId="1473a380-c320-4f2b-953c-ad188a6e213e" providerId="ADAL" clId="{9A5E1FCC-2DB6-4787-8AAA-6F10E719DC69}" dt="2023-05-04T09:23:54.057" v="395" actId="478"/>
          <ac:spMkLst>
            <pc:docMk/>
            <pc:sldMk cId="3200150633" sldId="2113416459"/>
            <ac:spMk id="7" creationId="{13791764-17B1-1007-DBC2-3F0DF89EC451}"/>
          </ac:spMkLst>
        </pc:spChg>
        <pc:spChg chg="add mod">
          <ac:chgData name="Tiwari, Ruchi" userId="1473a380-c320-4f2b-953c-ad188a6e213e" providerId="ADAL" clId="{9A5E1FCC-2DB6-4787-8AAA-6F10E719DC69}" dt="2023-05-04T09:23:57.875" v="398" actId="20577"/>
          <ac:spMkLst>
            <pc:docMk/>
            <pc:sldMk cId="3200150633" sldId="2113416459"/>
            <ac:spMk id="8" creationId="{604E3077-F37F-12D9-2C7E-508A6D637655}"/>
          </ac:spMkLst>
        </pc:spChg>
        <pc:graphicFrameChg chg="mod modGraphic">
          <ac:chgData name="Tiwari, Ruchi" userId="1473a380-c320-4f2b-953c-ad188a6e213e" providerId="ADAL" clId="{9A5E1FCC-2DB6-4787-8AAA-6F10E719DC69}" dt="2023-05-04T09:24:06.738" v="399"/>
          <ac:graphicFrameMkLst>
            <pc:docMk/>
            <pc:sldMk cId="3200150633" sldId="2113416459"/>
            <ac:graphicFrameMk id="3" creationId="{33D34989-846F-44CB-B75D-68F531E5F6C9}"/>
          </ac:graphicFrameMkLst>
        </pc:graphicFrameChg>
        <pc:graphicFrameChg chg="mod modGraphic">
          <ac:chgData name="Tiwari, Ruchi" userId="1473a380-c320-4f2b-953c-ad188a6e213e" providerId="ADAL" clId="{9A5E1FCC-2DB6-4787-8AAA-6F10E719DC69}" dt="2023-05-04T09:24:14.377" v="400"/>
          <ac:graphicFrameMkLst>
            <pc:docMk/>
            <pc:sldMk cId="3200150633" sldId="2113416459"/>
            <ac:graphicFrameMk id="5" creationId="{CF759418-2823-2B7F-6C4B-6FFE7C417A3C}"/>
          </ac:graphicFrameMkLst>
        </pc:graphicFrameChg>
      </pc:sldChg>
      <pc:sldChg chg="addSp delSp modSp mod">
        <pc:chgData name="Tiwari, Ruchi" userId="1473a380-c320-4f2b-953c-ad188a6e213e" providerId="ADAL" clId="{9A5E1FCC-2DB6-4787-8AAA-6F10E719DC69}" dt="2023-05-04T09:25:22.308" v="420" actId="478"/>
        <pc:sldMkLst>
          <pc:docMk/>
          <pc:sldMk cId="4039299761" sldId="2113416462"/>
        </pc:sldMkLst>
        <pc:spChg chg="del mod">
          <ac:chgData name="Tiwari, Ruchi" userId="1473a380-c320-4f2b-953c-ad188a6e213e" providerId="ADAL" clId="{9A5E1FCC-2DB6-4787-8AAA-6F10E719DC69}" dt="2023-05-04T09:25:22.308" v="420" actId="478"/>
          <ac:spMkLst>
            <pc:docMk/>
            <pc:sldMk cId="4039299761" sldId="2113416462"/>
            <ac:spMk id="2" creationId="{E973AC2E-E2BD-4E35-9FC3-CE5541A4D043}"/>
          </ac:spMkLst>
        </pc:spChg>
        <pc:spChg chg="del mod">
          <ac:chgData name="Tiwari, Ruchi" userId="1473a380-c320-4f2b-953c-ad188a6e213e" providerId="ADAL" clId="{9A5E1FCC-2DB6-4787-8AAA-6F10E719DC69}" dt="2023-05-04T09:25:20.229" v="419" actId="478"/>
          <ac:spMkLst>
            <pc:docMk/>
            <pc:sldMk cId="4039299761" sldId="2113416462"/>
            <ac:spMk id="4" creationId="{EE198369-B3D7-ACB6-6DB9-6E9CE8D41956}"/>
          </ac:spMkLst>
        </pc:spChg>
        <pc:spChg chg="add mod">
          <ac:chgData name="Tiwari, Ruchi" userId="1473a380-c320-4f2b-953c-ad188a6e213e" providerId="ADAL" clId="{9A5E1FCC-2DB6-4787-8AAA-6F10E719DC69}" dt="2023-05-04T09:25:16.709" v="417"/>
          <ac:spMkLst>
            <pc:docMk/>
            <pc:sldMk cId="4039299761" sldId="2113416462"/>
            <ac:spMk id="5" creationId="{0184260E-A080-9805-4D9E-74DDBDE113DE}"/>
          </ac:spMkLst>
        </pc:spChg>
        <pc:graphicFrameChg chg="mod modGraphic">
          <ac:chgData name="Tiwari, Ruchi" userId="1473a380-c320-4f2b-953c-ad188a6e213e" providerId="ADAL" clId="{9A5E1FCC-2DB6-4787-8AAA-6F10E719DC69}" dt="2023-05-04T09:17:47.266" v="298" actId="14100"/>
          <ac:graphicFrameMkLst>
            <pc:docMk/>
            <pc:sldMk cId="4039299761" sldId="2113416462"/>
            <ac:graphicFrameMk id="3" creationId="{33D34989-846F-44CB-B75D-68F531E5F6C9}"/>
          </ac:graphicFrameMkLst>
        </pc:graphicFrameChg>
        <pc:graphicFrameChg chg="mod">
          <ac:chgData name="Tiwari, Ruchi" userId="1473a380-c320-4f2b-953c-ad188a6e213e" providerId="ADAL" clId="{9A5E1FCC-2DB6-4787-8AAA-6F10E719DC69}" dt="2023-05-04T09:19:09.592" v="329" actId="1076"/>
          <ac:graphicFrameMkLst>
            <pc:docMk/>
            <pc:sldMk cId="4039299761" sldId="2113416462"/>
            <ac:graphicFrameMk id="7" creationId="{C096AB20-F163-AB16-EBB7-5688B54CF2B7}"/>
          </ac:graphicFrameMkLst>
        </pc:graphicFrameChg>
        <pc:graphicFrameChg chg="mod modGraphic">
          <ac:chgData name="Tiwari, Ruchi" userId="1473a380-c320-4f2b-953c-ad188a6e213e" providerId="ADAL" clId="{9A5E1FCC-2DB6-4787-8AAA-6F10E719DC69}" dt="2023-05-04T09:17:58.390" v="306" actId="1036"/>
          <ac:graphicFrameMkLst>
            <pc:docMk/>
            <pc:sldMk cId="4039299761" sldId="2113416462"/>
            <ac:graphicFrameMk id="8" creationId="{A39C50C8-140F-9BB7-4976-7E4E48BAC568}"/>
          </ac:graphicFrameMkLst>
        </pc:graphicFrameChg>
      </pc:sldChg>
      <pc:sldChg chg="addSp delSp modSp mod">
        <pc:chgData name="Tiwari, Ruchi" userId="1473a380-c320-4f2b-953c-ad188a6e213e" providerId="ADAL" clId="{9A5E1FCC-2DB6-4787-8AAA-6F10E719DC69}" dt="2023-05-04T09:26:18.431" v="425" actId="20577"/>
        <pc:sldMkLst>
          <pc:docMk/>
          <pc:sldMk cId="2516191277" sldId="2113416463"/>
        </pc:sldMkLst>
        <pc:spChg chg="del">
          <ac:chgData name="Tiwari, Ruchi" userId="1473a380-c320-4f2b-953c-ad188a6e213e" providerId="ADAL" clId="{9A5E1FCC-2DB6-4787-8AAA-6F10E719DC69}" dt="2023-05-04T09:26:10.886" v="421" actId="478"/>
          <ac:spMkLst>
            <pc:docMk/>
            <pc:sldMk cId="2516191277" sldId="2113416463"/>
            <ac:spMk id="2" creationId="{E973AC2E-E2BD-4E35-9FC3-CE5541A4D043}"/>
          </ac:spMkLst>
        </pc:spChg>
        <pc:spChg chg="del">
          <ac:chgData name="Tiwari, Ruchi" userId="1473a380-c320-4f2b-953c-ad188a6e213e" providerId="ADAL" clId="{9A5E1FCC-2DB6-4787-8AAA-6F10E719DC69}" dt="2023-05-04T09:26:10.886" v="421" actId="478"/>
          <ac:spMkLst>
            <pc:docMk/>
            <pc:sldMk cId="2516191277" sldId="2113416463"/>
            <ac:spMk id="4" creationId="{EE198369-B3D7-ACB6-6DB9-6E9CE8D41956}"/>
          </ac:spMkLst>
        </pc:spChg>
        <pc:spChg chg="add del mod">
          <ac:chgData name="Tiwari, Ruchi" userId="1473a380-c320-4f2b-953c-ad188a6e213e" providerId="ADAL" clId="{9A5E1FCC-2DB6-4787-8AAA-6F10E719DC69}" dt="2023-05-04T09:26:14.815" v="422" actId="478"/>
          <ac:spMkLst>
            <pc:docMk/>
            <pc:sldMk cId="2516191277" sldId="2113416463"/>
            <ac:spMk id="9" creationId="{C74306A2-E4A7-9E11-D8AB-F778B12ABAD7}"/>
          </ac:spMkLst>
        </pc:spChg>
        <pc:spChg chg="add mod">
          <ac:chgData name="Tiwari, Ruchi" userId="1473a380-c320-4f2b-953c-ad188a6e213e" providerId="ADAL" clId="{9A5E1FCC-2DB6-4787-8AAA-6F10E719DC69}" dt="2023-05-04T09:26:18.431" v="425" actId="20577"/>
          <ac:spMkLst>
            <pc:docMk/>
            <pc:sldMk cId="2516191277" sldId="2113416463"/>
            <ac:spMk id="10" creationId="{6C1C32B5-E05C-1BDB-26A1-FCCCD38EB567}"/>
          </ac:spMkLst>
        </pc:spChg>
        <pc:graphicFrameChg chg="mod modGraphic">
          <ac:chgData name="Tiwari, Ruchi" userId="1473a380-c320-4f2b-953c-ad188a6e213e" providerId="ADAL" clId="{9A5E1FCC-2DB6-4787-8AAA-6F10E719DC69}" dt="2023-05-04T09:18:13.125" v="311" actId="14100"/>
          <ac:graphicFrameMkLst>
            <pc:docMk/>
            <pc:sldMk cId="2516191277" sldId="2113416463"/>
            <ac:graphicFrameMk id="3" creationId="{33D34989-846F-44CB-B75D-68F531E5F6C9}"/>
          </ac:graphicFrameMkLst>
        </pc:graphicFrameChg>
        <pc:graphicFrameChg chg="mod">
          <ac:chgData name="Tiwari, Ruchi" userId="1473a380-c320-4f2b-953c-ad188a6e213e" providerId="ADAL" clId="{9A5E1FCC-2DB6-4787-8AAA-6F10E719DC69}" dt="2023-05-04T09:19:19.928" v="333" actId="1076"/>
          <ac:graphicFrameMkLst>
            <pc:docMk/>
            <pc:sldMk cId="2516191277" sldId="2113416463"/>
            <ac:graphicFrameMk id="7" creationId="{C096AB20-F163-AB16-EBB7-5688B54CF2B7}"/>
          </ac:graphicFrameMkLst>
        </pc:graphicFrameChg>
        <pc:graphicFrameChg chg="mod modGraphic">
          <ac:chgData name="Tiwari, Ruchi" userId="1473a380-c320-4f2b-953c-ad188a6e213e" providerId="ADAL" clId="{9A5E1FCC-2DB6-4787-8AAA-6F10E719DC69}" dt="2023-05-04T09:18:21.789" v="315" actId="14100"/>
          <ac:graphicFrameMkLst>
            <pc:docMk/>
            <pc:sldMk cId="2516191277" sldId="2113416463"/>
            <ac:graphicFrameMk id="8" creationId="{A39C50C8-140F-9BB7-4976-7E4E48BAC568}"/>
          </ac:graphicFrameMkLst>
        </pc:graphicFrameChg>
      </pc:sldChg>
      <pc:sldChg chg="addSp delSp modSp mod">
        <pc:chgData name="Tiwari, Ruchi" userId="1473a380-c320-4f2b-953c-ad188a6e213e" providerId="ADAL" clId="{9A5E1FCC-2DB6-4787-8AAA-6F10E719DC69}" dt="2023-05-04T09:26:34.639" v="430" actId="20577"/>
        <pc:sldMkLst>
          <pc:docMk/>
          <pc:sldMk cId="3206652309" sldId="2113416464"/>
        </pc:sldMkLst>
        <pc:spChg chg="del">
          <ac:chgData name="Tiwari, Ruchi" userId="1473a380-c320-4f2b-953c-ad188a6e213e" providerId="ADAL" clId="{9A5E1FCC-2DB6-4787-8AAA-6F10E719DC69}" dt="2023-05-04T09:26:24.801" v="426" actId="478"/>
          <ac:spMkLst>
            <pc:docMk/>
            <pc:sldMk cId="3206652309" sldId="2113416464"/>
            <ac:spMk id="2" creationId="{E973AC2E-E2BD-4E35-9FC3-CE5541A4D043}"/>
          </ac:spMkLst>
        </pc:spChg>
        <pc:spChg chg="del">
          <ac:chgData name="Tiwari, Ruchi" userId="1473a380-c320-4f2b-953c-ad188a6e213e" providerId="ADAL" clId="{9A5E1FCC-2DB6-4787-8AAA-6F10E719DC69}" dt="2023-05-04T09:26:24.801" v="426" actId="478"/>
          <ac:spMkLst>
            <pc:docMk/>
            <pc:sldMk cId="3206652309" sldId="2113416464"/>
            <ac:spMk id="4" creationId="{EE198369-B3D7-ACB6-6DB9-6E9CE8D41956}"/>
          </ac:spMkLst>
        </pc:spChg>
        <pc:spChg chg="add del mod">
          <ac:chgData name="Tiwari, Ruchi" userId="1473a380-c320-4f2b-953c-ad188a6e213e" providerId="ADAL" clId="{9A5E1FCC-2DB6-4787-8AAA-6F10E719DC69}" dt="2023-05-04T09:26:30.660" v="427" actId="478"/>
          <ac:spMkLst>
            <pc:docMk/>
            <pc:sldMk cId="3206652309" sldId="2113416464"/>
            <ac:spMk id="8" creationId="{92824FAA-CDAA-B4C9-DBA6-82A756FFA793}"/>
          </ac:spMkLst>
        </pc:spChg>
        <pc:spChg chg="add mod">
          <ac:chgData name="Tiwari, Ruchi" userId="1473a380-c320-4f2b-953c-ad188a6e213e" providerId="ADAL" clId="{9A5E1FCC-2DB6-4787-8AAA-6F10E719DC69}" dt="2023-05-04T09:26:34.639" v="430" actId="20577"/>
          <ac:spMkLst>
            <pc:docMk/>
            <pc:sldMk cId="3206652309" sldId="2113416464"/>
            <ac:spMk id="9" creationId="{DD782F11-9EAE-6617-A736-D189C799A41B}"/>
          </ac:spMkLst>
        </pc:spChg>
        <pc:graphicFrameChg chg="mod modGraphic">
          <ac:chgData name="Tiwari, Ruchi" userId="1473a380-c320-4f2b-953c-ad188a6e213e" providerId="ADAL" clId="{9A5E1FCC-2DB6-4787-8AAA-6F10E719DC69}" dt="2023-05-04T09:18:36.954" v="321" actId="14100"/>
          <ac:graphicFrameMkLst>
            <pc:docMk/>
            <pc:sldMk cId="3206652309" sldId="2113416464"/>
            <ac:graphicFrameMk id="3" creationId="{33D34989-846F-44CB-B75D-68F531E5F6C9}"/>
          </ac:graphicFrameMkLst>
        </pc:graphicFrameChg>
        <pc:graphicFrameChg chg="mod">
          <ac:chgData name="Tiwari, Ruchi" userId="1473a380-c320-4f2b-953c-ad188a6e213e" providerId="ADAL" clId="{9A5E1FCC-2DB6-4787-8AAA-6F10E719DC69}" dt="2023-05-04T09:18:55.378" v="325" actId="1076"/>
          <ac:graphicFrameMkLst>
            <pc:docMk/>
            <pc:sldMk cId="3206652309" sldId="2113416464"/>
            <ac:graphicFrameMk id="7" creationId="{C096AB20-F163-AB16-EBB7-5688B54CF2B7}"/>
          </ac:graphicFrameMkLst>
        </pc:graphicFrameChg>
      </pc:sldChg>
      <pc:sldChg chg="addSp delSp modSp mod">
        <pc:chgData name="Tiwari, Ruchi" userId="1473a380-c320-4f2b-953c-ad188a6e213e" providerId="ADAL" clId="{9A5E1FCC-2DB6-4787-8AAA-6F10E719DC69}" dt="2023-05-04T09:26:53.217" v="436" actId="478"/>
        <pc:sldMkLst>
          <pc:docMk/>
          <pc:sldMk cId="1331435629" sldId="2113416465"/>
        </pc:sldMkLst>
        <pc:spChg chg="del mod">
          <ac:chgData name="Tiwari, Ruchi" userId="1473a380-c320-4f2b-953c-ad188a6e213e" providerId="ADAL" clId="{9A5E1FCC-2DB6-4787-8AAA-6F10E719DC69}" dt="2023-05-04T09:26:53.217" v="436" actId="478"/>
          <ac:spMkLst>
            <pc:docMk/>
            <pc:sldMk cId="1331435629" sldId="2113416465"/>
            <ac:spMk id="2" creationId="{E973AC2E-E2BD-4E35-9FC3-CE5541A4D043}"/>
          </ac:spMkLst>
        </pc:spChg>
        <pc:spChg chg="del">
          <ac:chgData name="Tiwari, Ruchi" userId="1473a380-c320-4f2b-953c-ad188a6e213e" providerId="ADAL" clId="{9A5E1FCC-2DB6-4787-8AAA-6F10E719DC69}" dt="2023-05-04T09:26:50.672" v="434" actId="478"/>
          <ac:spMkLst>
            <pc:docMk/>
            <pc:sldMk cId="1331435629" sldId="2113416465"/>
            <ac:spMk id="4" creationId="{EE198369-B3D7-ACB6-6DB9-6E9CE8D41956}"/>
          </ac:spMkLst>
        </pc:spChg>
        <pc:spChg chg="add mod">
          <ac:chgData name="Tiwari, Ruchi" userId="1473a380-c320-4f2b-953c-ad188a6e213e" providerId="ADAL" clId="{9A5E1FCC-2DB6-4787-8AAA-6F10E719DC69}" dt="2023-05-04T09:26:47.276" v="433"/>
          <ac:spMkLst>
            <pc:docMk/>
            <pc:sldMk cId="1331435629" sldId="2113416465"/>
            <ac:spMk id="6" creationId="{8C9B11D9-0380-DC35-5945-536E609636C9}"/>
          </ac:spMkLst>
        </pc:spChg>
        <pc:graphicFrameChg chg="mod modGraphic">
          <ac:chgData name="Tiwari, Ruchi" userId="1473a380-c320-4f2b-953c-ad188a6e213e" providerId="ADAL" clId="{9A5E1FCC-2DB6-4787-8AAA-6F10E719DC69}" dt="2023-05-04T09:19:33.907" v="338" actId="14100"/>
          <ac:graphicFrameMkLst>
            <pc:docMk/>
            <pc:sldMk cId="1331435629" sldId="2113416465"/>
            <ac:graphicFrameMk id="3" creationId="{33D34989-846F-44CB-B75D-68F531E5F6C9}"/>
          </ac:graphicFrameMkLst>
        </pc:graphicFrameChg>
        <pc:graphicFrameChg chg="mod modGraphic">
          <ac:chgData name="Tiwari, Ruchi" userId="1473a380-c320-4f2b-953c-ad188a6e213e" providerId="ADAL" clId="{9A5E1FCC-2DB6-4787-8AAA-6F10E719DC69}" dt="2023-05-04T09:19:41.816" v="343" actId="14100"/>
          <ac:graphicFrameMkLst>
            <pc:docMk/>
            <pc:sldMk cId="1331435629" sldId="2113416465"/>
            <ac:graphicFrameMk id="5" creationId="{0A41F8BD-7A96-D6F7-9577-8DA4813CEF75}"/>
          </ac:graphicFrameMkLst>
        </pc:graphicFrameChg>
      </pc:sldChg>
      <pc:sldChg chg="addSp delSp modSp mod">
        <pc:chgData name="Tiwari, Ruchi" userId="1473a380-c320-4f2b-953c-ad188a6e213e" providerId="ADAL" clId="{9A5E1FCC-2DB6-4787-8AAA-6F10E719DC69}" dt="2023-05-08T09:29:33.878" v="481" actId="20577"/>
        <pc:sldMkLst>
          <pc:docMk/>
          <pc:sldMk cId="3301397671" sldId="2113416466"/>
        </pc:sldMkLst>
        <pc:spChg chg="del mod">
          <ac:chgData name="Tiwari, Ruchi" userId="1473a380-c320-4f2b-953c-ad188a6e213e" providerId="ADAL" clId="{9A5E1FCC-2DB6-4787-8AAA-6F10E719DC69}" dt="2023-05-04T09:08:28.649" v="104" actId="478"/>
          <ac:spMkLst>
            <pc:docMk/>
            <pc:sldMk cId="3301397671" sldId="2113416466"/>
            <ac:spMk id="2" creationId="{E973AC2E-E2BD-4E35-9FC3-CE5541A4D043}"/>
          </ac:spMkLst>
        </pc:spChg>
        <pc:spChg chg="add mod">
          <ac:chgData name="Tiwari, Ruchi" userId="1473a380-c320-4f2b-953c-ad188a6e213e" providerId="ADAL" clId="{9A5E1FCC-2DB6-4787-8AAA-6F10E719DC69}" dt="2023-05-04T09:14:37.380" v="251" actId="1076"/>
          <ac:spMkLst>
            <pc:docMk/>
            <pc:sldMk cId="3301397671" sldId="2113416466"/>
            <ac:spMk id="3" creationId="{B511FDF6-5F0F-840F-0C5D-DE118C9F93DF}"/>
          </ac:spMkLst>
        </pc:spChg>
        <pc:spChg chg="del">
          <ac:chgData name="Tiwari, Ruchi" userId="1473a380-c320-4f2b-953c-ad188a6e213e" providerId="ADAL" clId="{9A5E1FCC-2DB6-4787-8AAA-6F10E719DC69}" dt="2023-05-04T09:08:30.323" v="105" actId="478"/>
          <ac:spMkLst>
            <pc:docMk/>
            <pc:sldMk cId="3301397671" sldId="2113416466"/>
            <ac:spMk id="4" creationId="{EE198369-B3D7-ACB6-6DB9-6E9CE8D41956}"/>
          </ac:spMkLst>
        </pc:spChg>
        <pc:graphicFrameChg chg="mod modGraphic">
          <ac:chgData name="Tiwari, Ruchi" userId="1473a380-c320-4f2b-953c-ad188a6e213e" providerId="ADAL" clId="{9A5E1FCC-2DB6-4787-8AAA-6F10E719DC69}" dt="2023-05-08T09:29:33.878" v="481" actId="20577"/>
          <ac:graphicFrameMkLst>
            <pc:docMk/>
            <pc:sldMk cId="3301397671" sldId="2113416466"/>
            <ac:graphicFrameMk id="9" creationId="{53270277-B381-BD23-0D40-42DE7C6B55D0}"/>
          </ac:graphicFrameMkLst>
        </pc:graphicFrameChg>
      </pc:sldChg>
      <pc:sldChg chg="addSp delSp modSp mod">
        <pc:chgData name="Tiwari, Ruchi" userId="1473a380-c320-4f2b-953c-ad188a6e213e" providerId="ADAL" clId="{9A5E1FCC-2DB6-4787-8AAA-6F10E719DC69}" dt="2023-05-04T09:15:12.849" v="253" actId="1076"/>
        <pc:sldMkLst>
          <pc:docMk/>
          <pc:sldMk cId="1138631112" sldId="2113416467"/>
        </pc:sldMkLst>
        <pc:spChg chg="del">
          <ac:chgData name="Tiwari, Ruchi" userId="1473a380-c320-4f2b-953c-ad188a6e213e" providerId="ADAL" clId="{9A5E1FCC-2DB6-4787-8AAA-6F10E719DC69}" dt="2023-05-04T09:09:48.796" v="161" actId="478"/>
          <ac:spMkLst>
            <pc:docMk/>
            <pc:sldMk cId="1138631112" sldId="2113416467"/>
            <ac:spMk id="2" creationId="{E973AC2E-E2BD-4E35-9FC3-CE5541A4D043}"/>
          </ac:spMkLst>
        </pc:spChg>
        <pc:spChg chg="add mod">
          <ac:chgData name="Tiwari, Ruchi" userId="1473a380-c320-4f2b-953c-ad188a6e213e" providerId="ADAL" clId="{9A5E1FCC-2DB6-4787-8AAA-6F10E719DC69}" dt="2023-05-04T09:15:04.688" v="252" actId="1076"/>
          <ac:spMkLst>
            <pc:docMk/>
            <pc:sldMk cId="1138631112" sldId="2113416467"/>
            <ac:spMk id="3" creationId="{127F78B3-00ED-B609-F084-18B03758BF9C}"/>
          </ac:spMkLst>
        </pc:spChg>
        <pc:spChg chg="del">
          <ac:chgData name="Tiwari, Ruchi" userId="1473a380-c320-4f2b-953c-ad188a6e213e" providerId="ADAL" clId="{9A5E1FCC-2DB6-4787-8AAA-6F10E719DC69}" dt="2023-05-04T09:09:39.496" v="158" actId="478"/>
          <ac:spMkLst>
            <pc:docMk/>
            <pc:sldMk cId="1138631112" sldId="2113416467"/>
            <ac:spMk id="4" creationId="{EE198369-B3D7-ACB6-6DB9-6E9CE8D41956}"/>
          </ac:spMkLst>
        </pc:spChg>
        <pc:spChg chg="add del mod">
          <ac:chgData name="Tiwari, Ruchi" userId="1473a380-c320-4f2b-953c-ad188a6e213e" providerId="ADAL" clId="{9A5E1FCC-2DB6-4787-8AAA-6F10E719DC69}" dt="2023-05-04T09:10:00.697" v="162" actId="478"/>
          <ac:spMkLst>
            <pc:docMk/>
            <pc:sldMk cId="1138631112" sldId="2113416467"/>
            <ac:spMk id="6" creationId="{0FB247C7-E2AC-F629-A70C-97A81D7667AC}"/>
          </ac:spMkLst>
        </pc:spChg>
        <pc:spChg chg="del">
          <ac:chgData name="Tiwari, Ruchi" userId="1473a380-c320-4f2b-953c-ad188a6e213e" providerId="ADAL" clId="{9A5E1FCC-2DB6-4787-8AAA-6F10E719DC69}" dt="2023-04-26T09:23:23.257" v="17" actId="478"/>
          <ac:spMkLst>
            <pc:docMk/>
            <pc:sldMk cId="1138631112" sldId="2113416467"/>
            <ac:spMk id="6" creationId="{F2B28F6A-0F55-EBFE-7658-B50976976148}"/>
          </ac:spMkLst>
        </pc:spChg>
        <pc:graphicFrameChg chg="del">
          <ac:chgData name="Tiwari, Ruchi" userId="1473a380-c320-4f2b-953c-ad188a6e213e" providerId="ADAL" clId="{9A5E1FCC-2DB6-4787-8AAA-6F10E719DC69}" dt="2023-04-26T09:23:20.291" v="16" actId="478"/>
          <ac:graphicFrameMkLst>
            <pc:docMk/>
            <pc:sldMk cId="1138631112" sldId="2113416467"/>
            <ac:graphicFrameMk id="5" creationId="{E1CC2255-2259-34EA-ADA7-967DDFD1DDF1}"/>
          </ac:graphicFrameMkLst>
        </pc:graphicFrameChg>
        <pc:graphicFrameChg chg="mod modGraphic">
          <ac:chgData name="Tiwari, Ruchi" userId="1473a380-c320-4f2b-953c-ad188a6e213e" providerId="ADAL" clId="{9A5E1FCC-2DB6-4787-8AAA-6F10E719DC69}" dt="2023-05-04T09:15:12.849" v="253" actId="1076"/>
          <ac:graphicFrameMkLst>
            <pc:docMk/>
            <pc:sldMk cId="1138631112" sldId="2113416467"/>
            <ac:graphicFrameMk id="9" creationId="{53270277-B381-BD23-0D40-42DE7C6B55D0}"/>
          </ac:graphicFrameMkLst>
        </pc:graphicFrameChg>
      </pc:sldChg>
      <pc:sldChg chg="addSp delSp modSp mod">
        <pc:chgData name="Tiwari, Ruchi" userId="1473a380-c320-4f2b-953c-ad188a6e213e" providerId="ADAL" clId="{9A5E1FCC-2DB6-4787-8AAA-6F10E719DC69}" dt="2023-05-04T09:21:22.982" v="360" actId="20577"/>
        <pc:sldMkLst>
          <pc:docMk/>
          <pc:sldMk cId="2996421880" sldId="2113416469"/>
        </pc:sldMkLst>
        <pc:spChg chg="del">
          <ac:chgData name="Tiwari, Ruchi" userId="1473a380-c320-4f2b-953c-ad188a6e213e" providerId="ADAL" clId="{9A5E1FCC-2DB6-4787-8AAA-6F10E719DC69}" dt="2023-05-04T09:21:16.297" v="356" actId="478"/>
          <ac:spMkLst>
            <pc:docMk/>
            <pc:sldMk cId="2996421880" sldId="2113416469"/>
            <ac:spMk id="2" creationId="{E973AC2E-E2BD-4E35-9FC3-CE5541A4D043}"/>
          </ac:spMkLst>
        </pc:spChg>
        <pc:spChg chg="del">
          <ac:chgData name="Tiwari, Ruchi" userId="1473a380-c320-4f2b-953c-ad188a6e213e" providerId="ADAL" clId="{9A5E1FCC-2DB6-4787-8AAA-6F10E719DC69}" dt="2023-05-04T09:21:16.297" v="356" actId="478"/>
          <ac:spMkLst>
            <pc:docMk/>
            <pc:sldMk cId="2996421880" sldId="2113416469"/>
            <ac:spMk id="4" creationId="{EE198369-B3D7-ACB6-6DB9-6E9CE8D41956}"/>
          </ac:spMkLst>
        </pc:spChg>
        <pc:spChg chg="add del mod">
          <ac:chgData name="Tiwari, Ruchi" userId="1473a380-c320-4f2b-953c-ad188a6e213e" providerId="ADAL" clId="{9A5E1FCC-2DB6-4787-8AAA-6F10E719DC69}" dt="2023-05-04T09:21:18.731" v="358" actId="478"/>
          <ac:spMkLst>
            <pc:docMk/>
            <pc:sldMk cId="2996421880" sldId="2113416469"/>
            <ac:spMk id="7" creationId="{D67E0957-A2AB-6121-12E4-B9B9A7E36D13}"/>
          </ac:spMkLst>
        </pc:spChg>
        <pc:spChg chg="add mod">
          <ac:chgData name="Tiwari, Ruchi" userId="1473a380-c320-4f2b-953c-ad188a6e213e" providerId="ADAL" clId="{9A5E1FCC-2DB6-4787-8AAA-6F10E719DC69}" dt="2023-05-04T09:21:22.982" v="360" actId="20577"/>
          <ac:spMkLst>
            <pc:docMk/>
            <pc:sldMk cId="2996421880" sldId="2113416469"/>
            <ac:spMk id="8" creationId="{B6932FE6-3153-FE2C-3EC1-C252319BD7C6}"/>
          </ac:spMkLst>
        </pc:spChg>
        <pc:graphicFrameChg chg="mod">
          <ac:chgData name="Tiwari, Ruchi" userId="1473a380-c320-4f2b-953c-ad188a6e213e" providerId="ADAL" clId="{9A5E1FCC-2DB6-4787-8AAA-6F10E719DC69}" dt="2023-05-04T09:16:07.447" v="256" actId="1076"/>
          <ac:graphicFrameMkLst>
            <pc:docMk/>
            <pc:sldMk cId="2996421880" sldId="2113416469"/>
            <ac:graphicFrameMk id="3" creationId="{33D34989-846F-44CB-B75D-68F531E5F6C9}"/>
          </ac:graphicFrameMkLst>
        </pc:graphicFrameChg>
        <pc:graphicFrameChg chg="mod">
          <ac:chgData name="Tiwari, Ruchi" userId="1473a380-c320-4f2b-953c-ad188a6e213e" providerId="ADAL" clId="{9A5E1FCC-2DB6-4787-8AAA-6F10E719DC69}" dt="2023-05-04T09:16:14.065" v="260" actId="1076"/>
          <ac:graphicFrameMkLst>
            <pc:docMk/>
            <pc:sldMk cId="2996421880" sldId="2113416469"/>
            <ac:graphicFrameMk id="6" creationId="{A66B561C-E6AF-F664-4F22-6B379C147AEA}"/>
          </ac:graphicFrameMkLst>
        </pc:graphicFrameChg>
      </pc:sldChg>
      <pc:sldChg chg="addSp delSp modSp mod">
        <pc:chgData name="Tiwari, Ruchi" userId="1473a380-c320-4f2b-953c-ad188a6e213e" providerId="ADAL" clId="{9A5E1FCC-2DB6-4787-8AAA-6F10E719DC69}" dt="2023-05-04T09:22:47.484" v="381" actId="1036"/>
        <pc:sldMkLst>
          <pc:docMk/>
          <pc:sldMk cId="3038228778" sldId="2113416470"/>
        </pc:sldMkLst>
        <pc:spChg chg="del mod">
          <ac:chgData name="Tiwari, Ruchi" userId="1473a380-c320-4f2b-953c-ad188a6e213e" providerId="ADAL" clId="{9A5E1FCC-2DB6-4787-8AAA-6F10E719DC69}" dt="2023-05-04T09:22:05.616" v="367" actId="478"/>
          <ac:spMkLst>
            <pc:docMk/>
            <pc:sldMk cId="3038228778" sldId="2113416470"/>
            <ac:spMk id="2" creationId="{E973AC2E-E2BD-4E35-9FC3-CE5541A4D043}"/>
          </ac:spMkLst>
        </pc:spChg>
        <pc:spChg chg="del">
          <ac:chgData name="Tiwari, Ruchi" userId="1473a380-c320-4f2b-953c-ad188a6e213e" providerId="ADAL" clId="{9A5E1FCC-2DB6-4787-8AAA-6F10E719DC69}" dt="2023-05-04T09:22:02.579" v="365" actId="478"/>
          <ac:spMkLst>
            <pc:docMk/>
            <pc:sldMk cId="3038228778" sldId="2113416470"/>
            <ac:spMk id="4" creationId="{EE198369-B3D7-ACB6-6DB9-6E9CE8D41956}"/>
          </ac:spMkLst>
        </pc:spChg>
        <pc:spChg chg="add mod">
          <ac:chgData name="Tiwari, Ruchi" userId="1473a380-c320-4f2b-953c-ad188a6e213e" providerId="ADAL" clId="{9A5E1FCC-2DB6-4787-8AAA-6F10E719DC69}" dt="2023-05-04T09:21:57.383" v="364"/>
          <ac:spMkLst>
            <pc:docMk/>
            <pc:sldMk cId="3038228778" sldId="2113416470"/>
            <ac:spMk id="5" creationId="{B400E8E2-ABDE-4453-4FB9-1238F7978CD5}"/>
          </ac:spMkLst>
        </pc:spChg>
        <pc:graphicFrameChg chg="mod modGraphic">
          <ac:chgData name="Tiwari, Ruchi" userId="1473a380-c320-4f2b-953c-ad188a6e213e" providerId="ADAL" clId="{9A5E1FCC-2DB6-4787-8AAA-6F10E719DC69}" dt="2023-05-04T09:22:47.484" v="381" actId="1036"/>
          <ac:graphicFrameMkLst>
            <pc:docMk/>
            <pc:sldMk cId="3038228778" sldId="2113416470"/>
            <ac:graphicFrameMk id="3" creationId="{33D34989-846F-44CB-B75D-68F531E5F6C9}"/>
          </ac:graphicFrameMkLst>
        </pc:graphicFrameChg>
      </pc:sldChg>
      <pc:sldChg chg="addSp delSp modSp mod">
        <pc:chgData name="Tiwari, Ruchi" userId="1473a380-c320-4f2b-953c-ad188a6e213e" providerId="ADAL" clId="{9A5E1FCC-2DB6-4787-8AAA-6F10E719DC69}" dt="2023-05-04T09:22:57.402" v="383" actId="20577"/>
        <pc:sldMkLst>
          <pc:docMk/>
          <pc:sldMk cId="1642116740" sldId="2113416471"/>
        </pc:sldMkLst>
        <pc:spChg chg="del">
          <ac:chgData name="Tiwari, Ruchi" userId="1473a380-c320-4f2b-953c-ad188a6e213e" providerId="ADAL" clId="{9A5E1FCC-2DB6-4787-8AAA-6F10E719DC69}" dt="2023-05-04T09:22:20.402" v="368" actId="478"/>
          <ac:spMkLst>
            <pc:docMk/>
            <pc:sldMk cId="1642116740" sldId="2113416471"/>
            <ac:spMk id="2" creationId="{E973AC2E-E2BD-4E35-9FC3-CE5541A4D043}"/>
          </ac:spMkLst>
        </pc:spChg>
        <pc:spChg chg="del">
          <ac:chgData name="Tiwari, Ruchi" userId="1473a380-c320-4f2b-953c-ad188a6e213e" providerId="ADAL" clId="{9A5E1FCC-2DB6-4787-8AAA-6F10E719DC69}" dt="2023-05-04T09:22:20.402" v="368" actId="478"/>
          <ac:spMkLst>
            <pc:docMk/>
            <pc:sldMk cId="1642116740" sldId="2113416471"/>
            <ac:spMk id="4" creationId="{EE198369-B3D7-ACB6-6DB9-6E9CE8D41956}"/>
          </ac:spMkLst>
        </pc:spChg>
        <pc:spChg chg="add del mod">
          <ac:chgData name="Tiwari, Ruchi" userId="1473a380-c320-4f2b-953c-ad188a6e213e" providerId="ADAL" clId="{9A5E1FCC-2DB6-4787-8AAA-6F10E719DC69}" dt="2023-05-04T09:22:23.326" v="370" actId="478"/>
          <ac:spMkLst>
            <pc:docMk/>
            <pc:sldMk cId="1642116740" sldId="2113416471"/>
            <ac:spMk id="6" creationId="{943093BB-A777-1CBA-33DE-A523E289F1E3}"/>
          </ac:spMkLst>
        </pc:spChg>
        <pc:spChg chg="add mod">
          <ac:chgData name="Tiwari, Ruchi" userId="1473a380-c320-4f2b-953c-ad188a6e213e" providerId="ADAL" clId="{9A5E1FCC-2DB6-4787-8AAA-6F10E719DC69}" dt="2023-05-04T09:22:57.402" v="383" actId="20577"/>
          <ac:spMkLst>
            <pc:docMk/>
            <pc:sldMk cId="1642116740" sldId="2113416471"/>
            <ac:spMk id="7" creationId="{95C8380B-7141-31F3-6F71-FFAC69504596}"/>
          </ac:spMkLst>
        </pc:spChg>
        <pc:graphicFrameChg chg="mod modGraphic">
          <ac:chgData name="Tiwari, Ruchi" userId="1473a380-c320-4f2b-953c-ad188a6e213e" providerId="ADAL" clId="{9A5E1FCC-2DB6-4787-8AAA-6F10E719DC69}" dt="2023-05-04T09:22:32.815" v="373" actId="14100"/>
          <ac:graphicFrameMkLst>
            <pc:docMk/>
            <pc:sldMk cId="1642116740" sldId="2113416471"/>
            <ac:graphicFrameMk id="5" creationId="{57C454BD-7EFB-ED97-7382-A7D5ACD08298}"/>
          </ac:graphicFrameMkLst>
        </pc:graphicFrameChg>
      </pc:sldChg>
      <pc:sldChg chg="addSp delSp modSp mod">
        <pc:chgData name="Tiwari, Ruchi" userId="1473a380-c320-4f2b-953c-ad188a6e213e" providerId="ADAL" clId="{9A5E1FCC-2DB6-4787-8AAA-6F10E719DC69}" dt="2023-05-04T09:24:37.392" v="407" actId="20577"/>
        <pc:sldMkLst>
          <pc:docMk/>
          <pc:sldMk cId="1785766705" sldId="2113416472"/>
        </pc:sldMkLst>
        <pc:spChg chg="del">
          <ac:chgData name="Tiwari, Ruchi" userId="1473a380-c320-4f2b-953c-ad188a6e213e" providerId="ADAL" clId="{9A5E1FCC-2DB6-4787-8AAA-6F10E719DC69}" dt="2023-05-04T09:24:30.032" v="402" actId="478"/>
          <ac:spMkLst>
            <pc:docMk/>
            <pc:sldMk cId="1785766705" sldId="2113416472"/>
            <ac:spMk id="2" creationId="{E973AC2E-E2BD-4E35-9FC3-CE5541A4D043}"/>
          </ac:spMkLst>
        </pc:spChg>
        <pc:spChg chg="del">
          <ac:chgData name="Tiwari, Ruchi" userId="1473a380-c320-4f2b-953c-ad188a6e213e" providerId="ADAL" clId="{9A5E1FCC-2DB6-4787-8AAA-6F10E719DC69}" dt="2023-05-04T09:24:30.032" v="402" actId="478"/>
          <ac:spMkLst>
            <pc:docMk/>
            <pc:sldMk cId="1785766705" sldId="2113416472"/>
            <ac:spMk id="4" creationId="{EE198369-B3D7-ACB6-6DB9-6E9CE8D41956}"/>
          </ac:spMkLst>
        </pc:spChg>
        <pc:spChg chg="add del mod">
          <ac:chgData name="Tiwari, Ruchi" userId="1473a380-c320-4f2b-953c-ad188a6e213e" providerId="ADAL" clId="{9A5E1FCC-2DB6-4787-8AAA-6F10E719DC69}" dt="2023-05-04T09:24:32.579" v="404" actId="478"/>
          <ac:spMkLst>
            <pc:docMk/>
            <pc:sldMk cId="1785766705" sldId="2113416472"/>
            <ac:spMk id="6" creationId="{75FC94B3-CAFF-E103-F75F-E95EEC7D95CC}"/>
          </ac:spMkLst>
        </pc:spChg>
        <pc:spChg chg="add mod">
          <ac:chgData name="Tiwari, Ruchi" userId="1473a380-c320-4f2b-953c-ad188a6e213e" providerId="ADAL" clId="{9A5E1FCC-2DB6-4787-8AAA-6F10E719DC69}" dt="2023-05-04T09:24:37.392" v="407" actId="20577"/>
          <ac:spMkLst>
            <pc:docMk/>
            <pc:sldMk cId="1785766705" sldId="2113416472"/>
            <ac:spMk id="7" creationId="{4B41FB17-9BE6-A491-E855-F2903C5D6855}"/>
          </ac:spMkLst>
        </pc:spChg>
        <pc:graphicFrameChg chg="mod modGraphic">
          <ac:chgData name="Tiwari, Ruchi" userId="1473a380-c320-4f2b-953c-ad188a6e213e" providerId="ADAL" clId="{9A5E1FCC-2DB6-4787-8AAA-6F10E719DC69}" dt="2023-05-04T09:24:24.404" v="401"/>
          <ac:graphicFrameMkLst>
            <pc:docMk/>
            <pc:sldMk cId="1785766705" sldId="2113416472"/>
            <ac:graphicFrameMk id="5" creationId="{4AA4BDB9-E49F-5399-03FC-681234F3D0C2}"/>
          </ac:graphicFrameMkLst>
        </pc:graphicFrameChg>
      </pc:sldChg>
      <pc:sldChg chg="addSp delSp modSp mod">
        <pc:chgData name="Tiwari, Ruchi" userId="1473a380-c320-4f2b-953c-ad188a6e213e" providerId="ADAL" clId="{9A5E1FCC-2DB6-4787-8AAA-6F10E719DC69}" dt="2023-05-04T09:23:38.423" v="392"/>
        <pc:sldMkLst>
          <pc:docMk/>
          <pc:sldMk cId="4258497736" sldId="2113416473"/>
        </pc:sldMkLst>
        <pc:spChg chg="del">
          <ac:chgData name="Tiwari, Ruchi" userId="1473a380-c320-4f2b-953c-ad188a6e213e" providerId="ADAL" clId="{9A5E1FCC-2DB6-4787-8AAA-6F10E719DC69}" dt="2023-05-04T09:23:04.045" v="384" actId="478"/>
          <ac:spMkLst>
            <pc:docMk/>
            <pc:sldMk cId="4258497736" sldId="2113416473"/>
            <ac:spMk id="2" creationId="{E973AC2E-E2BD-4E35-9FC3-CE5541A4D043}"/>
          </ac:spMkLst>
        </pc:spChg>
        <pc:spChg chg="del">
          <ac:chgData name="Tiwari, Ruchi" userId="1473a380-c320-4f2b-953c-ad188a6e213e" providerId="ADAL" clId="{9A5E1FCC-2DB6-4787-8AAA-6F10E719DC69}" dt="2023-05-04T09:23:04.045" v="384" actId="478"/>
          <ac:spMkLst>
            <pc:docMk/>
            <pc:sldMk cId="4258497736" sldId="2113416473"/>
            <ac:spMk id="4" creationId="{EE198369-B3D7-ACB6-6DB9-6E9CE8D41956}"/>
          </ac:spMkLst>
        </pc:spChg>
        <pc:spChg chg="add del mod">
          <ac:chgData name="Tiwari, Ruchi" userId="1473a380-c320-4f2b-953c-ad188a6e213e" providerId="ADAL" clId="{9A5E1FCC-2DB6-4787-8AAA-6F10E719DC69}" dt="2023-05-04T09:23:07.178" v="386" actId="478"/>
          <ac:spMkLst>
            <pc:docMk/>
            <pc:sldMk cId="4258497736" sldId="2113416473"/>
            <ac:spMk id="6" creationId="{B85ED529-00AC-135F-28E3-57ED7FADD3DA}"/>
          </ac:spMkLst>
        </pc:spChg>
        <pc:spChg chg="add mod">
          <ac:chgData name="Tiwari, Ruchi" userId="1473a380-c320-4f2b-953c-ad188a6e213e" providerId="ADAL" clId="{9A5E1FCC-2DB6-4787-8AAA-6F10E719DC69}" dt="2023-05-04T09:23:10.859" v="389" actId="20577"/>
          <ac:spMkLst>
            <pc:docMk/>
            <pc:sldMk cId="4258497736" sldId="2113416473"/>
            <ac:spMk id="7" creationId="{3F4B8ED6-A535-403A-B705-39E1EA8151FB}"/>
          </ac:spMkLst>
        </pc:spChg>
        <pc:graphicFrameChg chg="mod modGraphic">
          <ac:chgData name="Tiwari, Ruchi" userId="1473a380-c320-4f2b-953c-ad188a6e213e" providerId="ADAL" clId="{9A5E1FCC-2DB6-4787-8AAA-6F10E719DC69}" dt="2023-05-04T09:23:38.423" v="392"/>
          <ac:graphicFrameMkLst>
            <pc:docMk/>
            <pc:sldMk cId="4258497736" sldId="2113416473"/>
            <ac:graphicFrameMk id="3" creationId="{33D34989-846F-44CB-B75D-68F531E5F6C9}"/>
          </ac:graphicFrameMkLst>
        </pc:graphicFrameChg>
      </pc:sldChg>
      <pc:sldChg chg="addSp delSp modSp mod">
        <pc:chgData name="Tiwari, Ruchi" userId="1473a380-c320-4f2b-953c-ad188a6e213e" providerId="ADAL" clId="{9A5E1FCC-2DB6-4787-8AAA-6F10E719DC69}" dt="2023-05-04T09:24:58.846" v="414"/>
        <pc:sldMkLst>
          <pc:docMk/>
          <pc:sldMk cId="3129575711" sldId="2113416474"/>
        </pc:sldMkLst>
        <pc:spChg chg="del">
          <ac:chgData name="Tiwari, Ruchi" userId="1473a380-c320-4f2b-953c-ad188a6e213e" providerId="ADAL" clId="{9A5E1FCC-2DB6-4787-8AAA-6F10E719DC69}" dt="2023-05-04T09:24:44.599" v="408" actId="478"/>
          <ac:spMkLst>
            <pc:docMk/>
            <pc:sldMk cId="3129575711" sldId="2113416474"/>
            <ac:spMk id="2" creationId="{E973AC2E-E2BD-4E35-9FC3-CE5541A4D043}"/>
          </ac:spMkLst>
        </pc:spChg>
        <pc:spChg chg="del">
          <ac:chgData name="Tiwari, Ruchi" userId="1473a380-c320-4f2b-953c-ad188a6e213e" providerId="ADAL" clId="{9A5E1FCC-2DB6-4787-8AAA-6F10E719DC69}" dt="2023-05-04T09:24:44.599" v="408" actId="478"/>
          <ac:spMkLst>
            <pc:docMk/>
            <pc:sldMk cId="3129575711" sldId="2113416474"/>
            <ac:spMk id="4" creationId="{EE198369-B3D7-ACB6-6DB9-6E9CE8D41956}"/>
          </ac:spMkLst>
        </pc:spChg>
        <pc:spChg chg="add del mod">
          <ac:chgData name="Tiwari, Ruchi" userId="1473a380-c320-4f2b-953c-ad188a6e213e" providerId="ADAL" clId="{9A5E1FCC-2DB6-4787-8AAA-6F10E719DC69}" dt="2023-05-04T09:24:46.564" v="410" actId="478"/>
          <ac:spMkLst>
            <pc:docMk/>
            <pc:sldMk cId="3129575711" sldId="2113416474"/>
            <ac:spMk id="6" creationId="{DEFE5117-1F13-320D-8831-62EFBB4AC424}"/>
          </ac:spMkLst>
        </pc:spChg>
        <pc:spChg chg="add mod">
          <ac:chgData name="Tiwari, Ruchi" userId="1473a380-c320-4f2b-953c-ad188a6e213e" providerId="ADAL" clId="{9A5E1FCC-2DB6-4787-8AAA-6F10E719DC69}" dt="2023-05-04T09:24:50.950" v="413" actId="20577"/>
          <ac:spMkLst>
            <pc:docMk/>
            <pc:sldMk cId="3129575711" sldId="2113416474"/>
            <ac:spMk id="7" creationId="{E6686060-7670-46C5-332D-FAA72076F6CF}"/>
          </ac:spMkLst>
        </pc:spChg>
        <pc:graphicFrameChg chg="mod modGraphic">
          <ac:chgData name="Tiwari, Ruchi" userId="1473a380-c320-4f2b-953c-ad188a6e213e" providerId="ADAL" clId="{9A5E1FCC-2DB6-4787-8AAA-6F10E719DC69}" dt="2023-05-04T09:24:58.846" v="414"/>
          <ac:graphicFrameMkLst>
            <pc:docMk/>
            <pc:sldMk cId="3129575711" sldId="2113416474"/>
            <ac:graphicFrameMk id="5" creationId="{4AA4BDB9-E49F-5399-03FC-681234F3D0C2}"/>
          </ac:graphicFrameMkLst>
        </pc:graphicFrameChg>
      </pc:sldChg>
      <pc:sldChg chg="add">
        <pc:chgData name="Tiwari, Ruchi" userId="1473a380-c320-4f2b-953c-ad188a6e213e" providerId="ADAL" clId="{9A5E1FCC-2DB6-4787-8AAA-6F10E719DC69}" dt="2023-05-04T09:33:09.037" v="440"/>
        <pc:sldMkLst>
          <pc:docMk/>
          <pc:sldMk cId="1470627874" sldId="2113416482"/>
        </pc:sldMkLst>
      </pc:sldChg>
      <pc:sldChg chg="modSp add mod">
        <pc:chgData name="Tiwari, Ruchi" userId="1473a380-c320-4f2b-953c-ad188a6e213e" providerId="ADAL" clId="{9A5E1FCC-2DB6-4787-8AAA-6F10E719DC69}" dt="2023-05-04T09:34:01.065" v="473"/>
        <pc:sldMkLst>
          <pc:docMk/>
          <pc:sldMk cId="3136208872" sldId="2113416486"/>
        </pc:sldMkLst>
        <pc:spChg chg="mod">
          <ac:chgData name="Tiwari, Ruchi" userId="1473a380-c320-4f2b-953c-ad188a6e213e" providerId="ADAL" clId="{9A5E1FCC-2DB6-4787-8AAA-6F10E719DC69}" dt="2023-05-04T09:34:01.065" v="473"/>
          <ac:spMkLst>
            <pc:docMk/>
            <pc:sldMk cId="3136208872" sldId="2113416486"/>
            <ac:spMk id="19" creationId="{DDA926E7-3736-4A51-0043-74C527652132}"/>
          </ac:spMkLst>
        </pc:spChg>
      </pc:sldChg>
      <pc:sldChg chg="add">
        <pc:chgData name="Tiwari, Ruchi" userId="1473a380-c320-4f2b-953c-ad188a6e213e" providerId="ADAL" clId="{9A5E1FCC-2DB6-4787-8AAA-6F10E719DC69}" dt="2023-05-04T09:32:23.871" v="437"/>
        <pc:sldMkLst>
          <pc:docMk/>
          <pc:sldMk cId="2062112710" sldId="2113416487"/>
        </pc:sldMkLst>
      </pc:sldChg>
      <pc:sldMasterChg chg="delSldLayout">
        <pc:chgData name="Tiwari, Ruchi" userId="1473a380-c320-4f2b-953c-ad188a6e213e" providerId="ADAL" clId="{9A5E1FCC-2DB6-4787-8AAA-6F10E719DC69}" dt="2023-05-04T08:53:19.525" v="38" actId="47"/>
        <pc:sldMasterMkLst>
          <pc:docMk/>
          <pc:sldMasterMk cId="175230185" sldId="2147483648"/>
        </pc:sldMasterMkLst>
        <pc:sldLayoutChg chg="del">
          <pc:chgData name="Tiwari, Ruchi" userId="1473a380-c320-4f2b-953c-ad188a6e213e" providerId="ADAL" clId="{9A5E1FCC-2DB6-4787-8AAA-6F10E719DC69}" dt="2023-05-04T08:53:19.525" v="38" actId="47"/>
          <pc:sldLayoutMkLst>
            <pc:docMk/>
            <pc:sldMasterMk cId="175230185" sldId="2147483648"/>
            <pc:sldLayoutMk cId="54581254" sldId="2147483660"/>
          </pc:sldLayoutMkLst>
        </pc:sldLayoutChg>
      </pc:sldMasterChg>
      <pc:sldMasterChg chg="modSldLayout">
        <pc:chgData name="Tiwari, Ruchi" userId="1473a380-c320-4f2b-953c-ad188a6e213e" providerId="ADAL" clId="{9A5E1FCC-2DB6-4787-8AAA-6F10E719DC69}" dt="2023-05-04T09:12:03.231" v="183" actId="207"/>
        <pc:sldMasterMkLst>
          <pc:docMk/>
          <pc:sldMasterMk cId="22010504" sldId="2147483662"/>
        </pc:sldMasterMkLst>
        <pc:sldLayoutChg chg="addSp delSp modSp mod">
          <pc:chgData name="Tiwari, Ruchi" userId="1473a380-c320-4f2b-953c-ad188a6e213e" providerId="ADAL" clId="{9A5E1FCC-2DB6-4787-8AAA-6F10E719DC69}" dt="2023-05-04T09:12:03.231" v="183" actId="207"/>
          <pc:sldLayoutMkLst>
            <pc:docMk/>
            <pc:sldMasterMk cId="22010504" sldId="2147483662"/>
            <pc:sldLayoutMk cId="3159579036" sldId="2147483664"/>
          </pc:sldLayoutMkLst>
          <pc:spChg chg="add del mod">
            <ac:chgData name="Tiwari, Ruchi" userId="1473a380-c320-4f2b-953c-ad188a6e213e" providerId="ADAL" clId="{9A5E1FCC-2DB6-4787-8AAA-6F10E719DC69}" dt="2023-05-04T09:05:11.838" v="46"/>
            <ac:spMkLst>
              <pc:docMk/>
              <pc:sldMasterMk cId="22010504" sldId="2147483662"/>
              <pc:sldLayoutMk cId="3159579036" sldId="2147483664"/>
              <ac:spMk id="3" creationId="{A2D359A5-4243-22BD-558B-8E2D4318F292}"/>
            </ac:spMkLst>
          </pc:spChg>
          <pc:spChg chg="add del mod">
            <ac:chgData name="Tiwari, Ruchi" userId="1473a380-c320-4f2b-953c-ad188a6e213e" providerId="ADAL" clId="{9A5E1FCC-2DB6-4787-8AAA-6F10E719DC69}" dt="2023-05-04T09:05:11.838" v="46"/>
            <ac:spMkLst>
              <pc:docMk/>
              <pc:sldMasterMk cId="22010504" sldId="2147483662"/>
              <pc:sldLayoutMk cId="3159579036" sldId="2147483664"/>
              <ac:spMk id="5" creationId="{391B1EBC-55AF-6ED3-6343-62EA884F3698}"/>
            </ac:spMkLst>
          </pc:spChg>
          <pc:spChg chg="add mod">
            <ac:chgData name="Tiwari, Ruchi" userId="1473a380-c320-4f2b-953c-ad188a6e213e" providerId="ADAL" clId="{9A5E1FCC-2DB6-4787-8AAA-6F10E719DC69}" dt="2023-05-04T09:12:03.231" v="183" actId="207"/>
            <ac:spMkLst>
              <pc:docMk/>
              <pc:sldMasterMk cId="22010504" sldId="2147483662"/>
              <pc:sldLayoutMk cId="3159579036" sldId="2147483664"/>
              <ac:spMk id="7" creationId="{09149CA7-7DF0-FFE8-8357-1A16DC84DE38}"/>
            </ac:spMkLst>
          </pc:spChg>
          <pc:spChg chg="add mod">
            <ac:chgData name="Tiwari, Ruchi" userId="1473a380-c320-4f2b-953c-ad188a6e213e" providerId="ADAL" clId="{9A5E1FCC-2DB6-4787-8AAA-6F10E719DC69}" dt="2023-05-04T09:10:54.123" v="182" actId="1035"/>
            <ac:spMkLst>
              <pc:docMk/>
              <pc:sldMasterMk cId="22010504" sldId="2147483662"/>
              <pc:sldLayoutMk cId="3159579036" sldId="2147483664"/>
              <ac:spMk id="8" creationId="{ABFB3C26-C957-147C-B8BB-F95CB29E367B}"/>
            </ac:spMkLst>
          </pc:spChg>
          <pc:spChg chg="del">
            <ac:chgData name="Tiwari, Ruchi" userId="1473a380-c320-4f2b-953c-ad188a6e213e" providerId="ADAL" clId="{9A5E1FCC-2DB6-4787-8AAA-6F10E719DC69}" dt="2023-05-04T09:05:41.629" v="92" actId="478"/>
            <ac:spMkLst>
              <pc:docMk/>
              <pc:sldMasterMk cId="22010504" sldId="2147483662"/>
              <pc:sldLayoutMk cId="3159579036" sldId="2147483664"/>
              <ac:spMk id="11" creationId="{74C14AF1-B0C3-D244-AD32-17F03546A816}"/>
            </ac:spMkLst>
          </pc:spChg>
          <pc:spChg chg="del mod">
            <ac:chgData name="Tiwari, Ruchi" userId="1473a380-c320-4f2b-953c-ad188a6e213e" providerId="ADAL" clId="{9A5E1FCC-2DB6-4787-8AAA-6F10E719DC69}" dt="2023-05-04T09:05:47.067" v="95" actId="478"/>
            <ac:spMkLst>
              <pc:docMk/>
              <pc:sldMasterMk cId="22010504" sldId="2147483662"/>
              <pc:sldLayoutMk cId="3159579036" sldId="2147483664"/>
              <ac:spMk id="17" creationId="{136C6C57-8977-5943-A439-C86B4C9087E6}"/>
            </ac:spMkLst>
          </pc:spChg>
          <pc:picChg chg="del">
            <ac:chgData name="Tiwari, Ruchi" userId="1473a380-c320-4f2b-953c-ad188a6e213e" providerId="ADAL" clId="{9A5E1FCC-2DB6-4787-8AAA-6F10E719DC69}" dt="2023-05-04T09:05:43.931" v="93" actId="478"/>
            <ac:picMkLst>
              <pc:docMk/>
              <pc:sldMasterMk cId="22010504" sldId="2147483662"/>
              <pc:sldLayoutMk cId="3159579036" sldId="2147483664"/>
              <ac:picMk id="4" creationId="{D6C389BC-6F30-288A-21EC-9AA4E2236F1C}"/>
            </ac:picMkLst>
          </pc:picChg>
          <pc:picChg chg="add del mod">
            <ac:chgData name="Tiwari, Ruchi" userId="1473a380-c320-4f2b-953c-ad188a6e213e" providerId="ADAL" clId="{9A5E1FCC-2DB6-4787-8AAA-6F10E719DC69}" dt="2023-05-04T09:05:11.838" v="46"/>
            <ac:picMkLst>
              <pc:docMk/>
              <pc:sldMasterMk cId="22010504" sldId="2147483662"/>
              <pc:sldLayoutMk cId="3159579036" sldId="2147483664"/>
              <ac:picMk id="6" creationId="{4CA3A54D-9212-F63B-088F-9CFC12121A3C}"/>
            </ac:picMkLst>
          </pc:picChg>
          <pc:picChg chg="add mod">
            <ac:chgData name="Tiwari, Ruchi" userId="1473a380-c320-4f2b-953c-ad188a6e213e" providerId="ADAL" clId="{9A5E1FCC-2DB6-4787-8AAA-6F10E719DC69}" dt="2023-05-04T09:05:11.848" v="47"/>
            <ac:picMkLst>
              <pc:docMk/>
              <pc:sldMasterMk cId="22010504" sldId="2147483662"/>
              <pc:sldLayoutMk cId="3159579036" sldId="2147483664"/>
              <ac:picMk id="9" creationId="{C34E2293-7970-1AB0-1548-454E8AA63ADA}"/>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FE42-D08B-3BCE-AACE-A328FBF33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E09DD-C7E3-718E-0D8B-7CCCD72DD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BA9532-D32F-D4F0-C81F-79EB82978989}"/>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5" name="Footer Placeholder 4">
            <a:extLst>
              <a:ext uri="{FF2B5EF4-FFF2-40B4-BE49-F238E27FC236}">
                <a16:creationId xmlns:a16="http://schemas.microsoft.com/office/drawing/2014/main" id="{AF4AECCE-0CF2-D62D-04C4-75BA49214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18E91-24E9-C80A-869C-7A3695C98B55}"/>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43116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4E9C-930E-CF99-9546-D8EB9B2CD3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9CDD8-DEFD-4941-A0D7-CB56609E04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5F7B3-68C3-2F09-12EA-509C48948B98}"/>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5" name="Footer Placeholder 4">
            <a:extLst>
              <a:ext uri="{FF2B5EF4-FFF2-40B4-BE49-F238E27FC236}">
                <a16:creationId xmlns:a16="http://schemas.microsoft.com/office/drawing/2014/main" id="{8AA7668D-F8AF-60ED-630A-0AC85B7DC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9EA85-4BA9-2533-F4B2-5DD16AD766FA}"/>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84559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B77E3-E907-2CCA-B7DA-20FFA2BEED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6F355A-5C71-091F-82A4-1CFF43F9F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E30FB-FDF4-0348-17FA-8D4AE4B4DFA4}"/>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5" name="Footer Placeholder 4">
            <a:extLst>
              <a:ext uri="{FF2B5EF4-FFF2-40B4-BE49-F238E27FC236}">
                <a16:creationId xmlns:a16="http://schemas.microsoft.com/office/drawing/2014/main" id="{DA959F66-E5F1-246C-7E4B-F23400587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F65B3-3663-853E-47C7-80A3D7726196}"/>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91566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Slide Dark Blue">
    <p:spTree>
      <p:nvGrpSpPr>
        <p:cNvPr id="1" name=""/>
        <p:cNvGrpSpPr/>
        <p:nvPr/>
      </p:nvGrpSpPr>
      <p:grpSpPr>
        <a:xfrm>
          <a:off x="0" y="0"/>
          <a:ext cx="0" cy="0"/>
          <a:chOff x="0" y="0"/>
          <a:chExt cx="0" cy="0"/>
        </a:xfrm>
      </p:grpSpPr>
      <p:sp>
        <p:nvSpPr>
          <p:cNvPr id="7" name="Rectangle 6"/>
          <p:cNvSpPr/>
          <p:nvPr/>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76988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venir Next LT Pro" panose="020B0504020202020204" pitchFamily="34" charset="77"/>
              <a:ea typeface="+mn-ea"/>
              <a:cs typeface="+mn-cs"/>
            </a:endParaRPr>
          </a:p>
        </p:txBody>
      </p:sp>
      <p:pic>
        <p:nvPicPr>
          <p:cNvPr id="9" name="Picture 8" descr="Dun &amp; Bradstreet wordmark logo in white">
            <a:extLst>
              <a:ext uri="{FF2B5EF4-FFF2-40B4-BE49-F238E27FC236}">
                <a16:creationId xmlns:a16="http://schemas.microsoft.com/office/drawing/2014/main" id="{F76EE3E9-7262-954B-9755-46AD564791A9}"/>
              </a:ext>
            </a:extLst>
          </p:cNvPr>
          <p:cNvPicPr>
            <a:picLocks noChangeAspect="1"/>
          </p:cNvPicPr>
          <p:nvPr userDrawn="1"/>
        </p:nvPicPr>
        <p:blipFill>
          <a:blip r:embed="rId2"/>
          <a:stretch>
            <a:fillRect/>
          </a:stretch>
        </p:blipFill>
        <p:spPr>
          <a:xfrm>
            <a:off x="831852" y="1764371"/>
            <a:ext cx="3384157" cy="499020"/>
          </a:xfrm>
          <a:prstGeom prst="rect">
            <a:avLst/>
          </a:prstGeom>
        </p:spPr>
      </p:pic>
      <p:sp>
        <p:nvSpPr>
          <p:cNvPr id="5" name="Picture Placeholder 4">
            <a:extLst>
              <a:ext uri="{FF2B5EF4-FFF2-40B4-BE49-F238E27FC236}">
                <a16:creationId xmlns:a16="http://schemas.microsoft.com/office/drawing/2014/main" id="{EC5C0646-0D7C-CF44-A48C-1A401DBF03BD}"/>
              </a:ext>
            </a:extLst>
          </p:cNvPr>
          <p:cNvSpPr>
            <a:spLocks noGrp="1"/>
          </p:cNvSpPr>
          <p:nvPr>
            <p:ph type="pic" sz="quarter" idx="10"/>
          </p:nvPr>
        </p:nvSpPr>
        <p:spPr>
          <a:xfrm>
            <a:off x="7519669" y="-292101"/>
            <a:ext cx="7680960" cy="7680960"/>
          </a:xfrm>
          <a:prstGeom prst="ellipse">
            <a:avLst/>
          </a:prstGeom>
        </p:spPr>
        <p:txBody>
          <a:bodyPr/>
          <a:lstStyle/>
          <a:p>
            <a:r>
              <a:rPr lang="en-US"/>
              <a:t>Click icon to add picture</a:t>
            </a:r>
          </a:p>
        </p:txBody>
      </p:sp>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6369557" cy="1079563"/>
          </a:xfrm>
          <a:prstGeom prst="rect">
            <a:avLst/>
          </a:prstGeom>
        </p:spPr>
        <p:txBody>
          <a:bodyPr/>
          <a:lstStyle>
            <a:lvl1pPr marL="0" indent="0">
              <a:buNone/>
              <a:defRPr sz="2133">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6369557" cy="1810109"/>
          </a:xfrm>
          <a:prstGeom prst="rect">
            <a:avLst/>
          </a:prstGeom>
        </p:spPr>
        <p:txBody>
          <a:bodyPr anchor="b">
            <a:normAutofit/>
          </a:bodyPr>
          <a:lstStyle>
            <a:lvl1pPr>
              <a:defRPr sz="3733">
                <a:solidFill>
                  <a:schemeClr val="bg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CONFIDENTIALITY</a:t>
            </a:r>
          </a:p>
        </p:txBody>
      </p:sp>
    </p:spTree>
    <p:extLst>
      <p:ext uri="{BB962C8B-B14F-4D97-AF65-F5344CB8AC3E}">
        <p14:creationId xmlns:p14="http://schemas.microsoft.com/office/powerpoint/2010/main" val="163642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63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194954018"/>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 with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nchor="ctr"/>
          <a:lstStyle>
            <a:lvl1pPr marL="0" algn="l" defTabSz="914104" rtl="0" eaLnBrk="1" latinLnBrk="0" hangingPunct="1">
              <a:lnSpc>
                <a:spcPct val="70000"/>
              </a:lnSpc>
              <a:defRPr lang="en-US" sz="3599" b="0" kern="0" cap="none" spc="-200" baseline="0" dirty="0">
                <a:solidFill>
                  <a:srgbClr val="024F6C"/>
                </a:solidFill>
                <a:latin typeface="Avenir Next LT Pro Demi" panose="020B0704020202020204" pitchFamily="34" charset="0"/>
                <a:ea typeface="+mn-ea"/>
                <a:cs typeface="+mn-cs"/>
              </a:defRPr>
            </a:lvl1pPr>
          </a:lstStyle>
          <a:p>
            <a:r>
              <a:rPr lang="en-US"/>
              <a:t>Click to add page header</a:t>
            </a:r>
          </a:p>
        </p:txBody>
      </p:sp>
      <p:sp>
        <p:nvSpPr>
          <p:cNvPr id="7" name="Rectangle 6">
            <a:extLst>
              <a:ext uri="{FF2B5EF4-FFF2-40B4-BE49-F238E27FC236}">
                <a16:creationId xmlns:a16="http://schemas.microsoft.com/office/drawing/2014/main" id="{09149CA7-7DF0-FFE8-8357-1A16DC84DE38}"/>
              </a:ext>
              <a:ext uri="{C183D7F6-B498-43B3-948B-1728B52AA6E4}">
                <adec:decorative xmlns:adec="http://schemas.microsoft.com/office/drawing/2017/decorative" val="1"/>
              </a:ext>
            </a:extLst>
          </p:cNvPr>
          <p:cNvSpPr/>
          <p:nvPr userDrawn="1"/>
        </p:nvSpPr>
        <p:spPr>
          <a:xfrm>
            <a:off x="0" y="0"/>
            <a:ext cx="457200" cy="6858000"/>
          </a:xfrm>
          <a:prstGeom prst="rect">
            <a:avLst/>
          </a:prstGeom>
          <a:solidFill>
            <a:srgbClr val="00B1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enir Next LT Pro" panose="020B0504020202020204" pitchFamily="34" charset="77"/>
            </a:endParaRPr>
          </a:p>
        </p:txBody>
      </p:sp>
      <p:sp>
        <p:nvSpPr>
          <p:cNvPr id="8" name="TextBox 7">
            <a:extLst>
              <a:ext uri="{FF2B5EF4-FFF2-40B4-BE49-F238E27FC236}">
                <a16:creationId xmlns:a16="http://schemas.microsoft.com/office/drawing/2014/main" id="{ABFB3C26-C957-147C-B8BB-F95CB29E367B}"/>
              </a:ext>
            </a:extLst>
          </p:cNvPr>
          <p:cNvSpPr txBox="1"/>
          <p:nvPr userDrawn="1"/>
        </p:nvSpPr>
        <p:spPr>
          <a:xfrm>
            <a:off x="1" y="6410052"/>
            <a:ext cx="457200" cy="276999"/>
          </a:xfrm>
          <a:prstGeom prst="rect">
            <a:avLst/>
          </a:prstGeom>
          <a:noFill/>
        </p:spPr>
        <p:txBody>
          <a:bodyPr wrap="square" rtlCol="0">
            <a:spAutoFit/>
          </a:bodyPr>
          <a:lstStyle/>
          <a:p>
            <a:pPr algn="ctr"/>
            <a:fld id="{78B4C93E-E54F-1C49-901E-8F4D4E36486B}" type="slidenum">
              <a:rPr lang="en-US" sz="1200" b="1" smtClean="0">
                <a:solidFill>
                  <a:srgbClr val="FFFFFF"/>
                </a:solidFill>
                <a:latin typeface="Avenir Next LT Pro Demi" panose="020B0504020202020204" pitchFamily="34" charset="77"/>
              </a:rPr>
              <a:pPr algn="ctr"/>
              <a:t>‹#›</a:t>
            </a:fld>
            <a:endParaRPr lang="en-US" sz="1200" b="1" dirty="0">
              <a:solidFill>
                <a:srgbClr val="FFFFFF"/>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C34E2293-7970-1AB0-1548-454E8AA63AD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529" y="381878"/>
            <a:ext cx="252538" cy="343452"/>
          </a:xfrm>
          <a:prstGeom prst="rect">
            <a:avLst/>
          </a:prstGeom>
        </p:spPr>
      </p:pic>
    </p:spTree>
    <p:extLst>
      <p:ext uri="{BB962C8B-B14F-4D97-AF65-F5344CB8AC3E}">
        <p14:creationId xmlns:p14="http://schemas.microsoft.com/office/powerpoint/2010/main" val="3159579036"/>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Bod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566" y="221225"/>
            <a:ext cx="11271949" cy="950385"/>
          </a:xfrm>
          <a:prstGeom prst="rect">
            <a:avLst/>
          </a:prstGeom>
        </p:spPr>
        <p:txBody>
          <a:bodyPr anchor="ctr"/>
          <a:lstStyle>
            <a:lvl1pPr marL="0" algn="l" defTabSz="914104" rtl="0" eaLnBrk="1" latinLnBrk="0" hangingPunct="1">
              <a:lnSpc>
                <a:spcPct val="100000"/>
              </a:lnSpc>
              <a:spcBef>
                <a:spcPct val="0"/>
              </a:spcBef>
              <a:buNone/>
              <a:defRPr lang="en-US" sz="3200" b="0" i="0" kern="0" cap="none" spc="-200" baseline="0" dirty="0">
                <a:solidFill>
                  <a:srgbClr val="024F6C"/>
                </a:solidFill>
                <a:latin typeface="Avenir Next LT Pro Demi" panose="020B0704020202020204" pitchFamily="34" charset="0"/>
                <a:ea typeface="+mn-ea"/>
                <a:cs typeface="+mn-cs"/>
              </a:defRPr>
            </a:lvl1pPr>
          </a:lstStyle>
          <a:p>
            <a:r>
              <a:rPr lang="en-US"/>
              <a:t>Click to add page header</a:t>
            </a:r>
          </a:p>
        </p:txBody>
      </p:sp>
      <p:sp>
        <p:nvSpPr>
          <p:cNvPr id="3" name="Content Placeholder 2"/>
          <p:cNvSpPr>
            <a:spLocks noGrp="1"/>
          </p:cNvSpPr>
          <p:nvPr>
            <p:ph idx="1" hasCustomPrompt="1"/>
          </p:nvPr>
        </p:nvSpPr>
        <p:spPr>
          <a:xfrm>
            <a:off x="454779" y="1235385"/>
            <a:ext cx="11281491" cy="1987552"/>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1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338353348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013421229"/>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Body w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nchor="b"/>
          <a:lstStyle>
            <a:lvl1pPr>
              <a:lnSpc>
                <a:spcPct val="80000"/>
              </a:lnSpc>
              <a:defRPr/>
            </a:lvl1pPr>
          </a:lstStyle>
          <a:p>
            <a:r>
              <a:rPr lang="en-US"/>
              <a:t>Click to add page header</a:t>
            </a:r>
          </a:p>
        </p:txBody>
      </p:sp>
      <p:sp>
        <p:nvSpPr>
          <p:cNvPr id="3" name="Content Placeholder 2"/>
          <p:cNvSpPr>
            <a:spLocks noGrp="1"/>
          </p:cNvSpPr>
          <p:nvPr>
            <p:ph idx="1" hasCustomPrompt="1"/>
          </p:nvPr>
        </p:nvSpPr>
        <p:spPr>
          <a:xfrm>
            <a:off x="457202" y="1655180"/>
            <a:ext cx="11253788"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DEACA3C5-5789-6544-8770-ADE12DF32814}"/>
              </a:ext>
            </a:extLst>
          </p:cNvPr>
          <p:cNvSpPr>
            <a:spLocks noGrp="1"/>
          </p:cNvSpPr>
          <p:nvPr>
            <p:ph type="body" sz="quarter" idx="12" hasCustomPrompt="1"/>
          </p:nvPr>
        </p:nvSpPr>
        <p:spPr>
          <a:xfrm>
            <a:off x="457202" y="1225552"/>
            <a:ext cx="11253788" cy="350930"/>
          </a:xfrm>
        </p:spPr>
        <p:txBody>
          <a:bodyPr anchor="t"/>
          <a:lstStyle>
            <a:lvl1pPr marL="0" indent="0">
              <a:buNone/>
              <a:defRPr cap="all" baseline="0">
                <a:solidFill>
                  <a:schemeClr val="tx2"/>
                </a:solidFill>
              </a:defRPr>
            </a:lvl1pPr>
            <a:lvl2pPr marL="457075" indent="0">
              <a:buNone/>
              <a:defRPr cap="all" baseline="0">
                <a:solidFill>
                  <a:schemeClr val="tx2"/>
                </a:solidFill>
              </a:defRPr>
            </a:lvl2pPr>
            <a:lvl3pPr marL="914148" indent="0">
              <a:buNone/>
              <a:defRPr cap="all" baseline="0">
                <a:solidFill>
                  <a:schemeClr val="tx2"/>
                </a:solidFill>
              </a:defRPr>
            </a:lvl3pPr>
            <a:lvl4pPr marL="1371223" indent="0">
              <a:buNone/>
              <a:defRPr cap="all" baseline="0">
                <a:solidFill>
                  <a:schemeClr val="tx2"/>
                </a:solidFill>
              </a:defRPr>
            </a:lvl4pPr>
            <a:lvl5pPr marL="1828297" indent="0">
              <a:buNone/>
              <a:defRPr cap="all" baseline="0">
                <a:solidFill>
                  <a:schemeClr val="tx2"/>
                </a:solidFill>
              </a:defRPr>
            </a:lvl5pPr>
          </a:lstStyle>
          <a:p>
            <a:pPr lvl="0"/>
            <a:r>
              <a:rPr lang="en-US"/>
              <a:t>SUBHEAD HERE </a:t>
            </a:r>
          </a:p>
        </p:txBody>
      </p:sp>
      <p:sp>
        <p:nvSpPr>
          <p:cNvPr id="10" name="Footer Placeholder 3">
            <a:extLst>
              <a:ext uri="{FF2B5EF4-FFF2-40B4-BE49-F238E27FC236}">
                <a16:creationId xmlns:a16="http://schemas.microsoft.com/office/drawing/2014/main" id="{D3B20F83-8777-7B40-A58B-4B82CAE4307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4" name="Slide Number Placeholder 3">
            <a:extLst>
              <a:ext uri="{FF2B5EF4-FFF2-40B4-BE49-F238E27FC236}">
                <a16:creationId xmlns:a16="http://schemas.microsoft.com/office/drawing/2014/main" id="{536AC14B-BD68-8747-849E-0086320521EB}"/>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rgbClr val="3095B4"/>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101504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p>
            <a:r>
              <a:rPr lang="en-US"/>
              <a:t>Click to add page header</a:t>
            </a:r>
          </a:p>
        </p:txBody>
      </p:sp>
      <p:sp>
        <p:nvSpPr>
          <p:cNvPr id="4" name="Footer Placeholder 3">
            <a:extLst>
              <a:ext uri="{FF2B5EF4-FFF2-40B4-BE49-F238E27FC236}">
                <a16:creationId xmlns:a16="http://schemas.microsoft.com/office/drawing/2014/main" id="{B9518EE3-2D91-7A44-B6DA-69D787CB7849}"/>
              </a:ext>
            </a:extLst>
          </p:cNvPr>
          <p:cNvSpPr>
            <a:spLocks noGrp="1"/>
          </p:cNvSpPr>
          <p:nvPr>
            <p:ph type="ftr" sz="quarter" idx="10"/>
          </p:nvPr>
        </p:nvSpPr>
        <p:spPr>
          <a:xfrm>
            <a:off x="457202" y="6591108"/>
            <a:ext cx="11253788" cy="266893"/>
          </a:xfrm>
          <a:prstGeom prst="rect">
            <a:avLst/>
          </a:prstGeom>
        </p:spPr>
        <p:txBody>
          <a:bodyPr/>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Tree>
    <p:extLst>
      <p:ext uri="{BB962C8B-B14F-4D97-AF65-F5344CB8AC3E}">
        <p14:creationId xmlns:p14="http://schemas.microsoft.com/office/powerpoint/2010/main" val="403211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5ECD-2FA9-D856-8240-E770B59CA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466D2-B9FD-EA9C-C620-401B6DB7D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DDF71-1097-8795-4F55-D2C37B31E8AA}"/>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5" name="Footer Placeholder 4">
            <a:extLst>
              <a:ext uri="{FF2B5EF4-FFF2-40B4-BE49-F238E27FC236}">
                <a16:creationId xmlns:a16="http://schemas.microsoft.com/office/drawing/2014/main" id="{48359330-211E-C34A-3B6D-6B24F32F7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8088E-BA50-CA5D-0B09-161E427E4A66}"/>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6618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Body - Right Align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r"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lvl1pPr algn="r">
              <a:defRPr/>
            </a:lvl1pPr>
            <a:lvl2pPr algn="r">
              <a:defRPr/>
            </a:lvl2pPr>
            <a:lvl3pPr algn="r">
              <a:defRPr/>
            </a:lvl3pPr>
            <a:lvl4pPr algn="r">
              <a:defRPr/>
            </a:lvl4pPr>
            <a:lvl5pPr algn="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15520365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duct Slide Sales &amp; Market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6282" y="397047"/>
            <a:ext cx="6944708" cy="889469"/>
          </a:xfrm>
          <a:prstGeom prst="rect">
            <a:avLst/>
          </a:prstGeom>
        </p:spPr>
        <p:txBody>
          <a:bodyPr anchor="t"/>
          <a:lstStyle>
            <a:lvl1pPr marL="0" algn="l" defTabSz="914104" rtl="0" eaLnBrk="1" latinLnBrk="0" hangingPunct="1">
              <a:lnSpc>
                <a:spcPct val="70000"/>
              </a:lnSpc>
              <a:spcBef>
                <a:spcPct val="0"/>
              </a:spcBef>
              <a:buNone/>
              <a:defRPr lang="en-US" sz="2800" b="1" i="0"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766282" y="1397945"/>
            <a:ext cx="695423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766283"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pic>
        <p:nvPicPr>
          <p:cNvPr id="12" name="Picture 11" descr="DB_WORDMARK_RGB.png">
            <a:extLst>
              <a:ext uri="{FF2B5EF4-FFF2-40B4-BE49-F238E27FC236}">
                <a16:creationId xmlns:a16="http://schemas.microsoft.com/office/drawing/2014/main" id="{73058846-CB7D-4243-BD74-6D5F6360C1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566" y="6485909"/>
            <a:ext cx="1391527" cy="204137"/>
          </a:xfrm>
          <a:prstGeom prst="rect">
            <a:avLst/>
          </a:prstGeom>
        </p:spPr>
      </p:pic>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grpSp>
        <p:nvGrpSpPr>
          <p:cNvPr id="8" name="Group 7">
            <a:extLst>
              <a:ext uri="{FF2B5EF4-FFF2-40B4-BE49-F238E27FC236}">
                <a16:creationId xmlns:a16="http://schemas.microsoft.com/office/drawing/2014/main" id="{F61B7E95-53F2-D54A-9E60-B698445FE06C}"/>
              </a:ext>
            </a:extLst>
          </p:cNvPr>
          <p:cNvGrpSpPr/>
          <p:nvPr/>
        </p:nvGrpSpPr>
        <p:grpSpPr>
          <a:xfrm>
            <a:off x="1" y="894"/>
            <a:ext cx="4552060" cy="6856215"/>
            <a:chOff x="0" y="0"/>
            <a:chExt cx="3432264" cy="6858000"/>
          </a:xfrm>
        </p:grpSpPr>
        <p:sp>
          <p:nvSpPr>
            <p:cNvPr id="10" name="Rectangle 9">
              <a:extLst>
                <a:ext uri="{FF2B5EF4-FFF2-40B4-BE49-F238E27FC236}">
                  <a16:creationId xmlns:a16="http://schemas.microsoft.com/office/drawing/2014/main" id="{6D87925B-2045-C24A-90A7-8DD55DB65E5C}"/>
                </a:ext>
              </a:extLst>
            </p:cNvPr>
            <p:cNvSpPr/>
            <p:nvPr/>
          </p:nvSpPr>
          <p:spPr>
            <a:xfrm>
              <a:off x="0" y="0"/>
              <a:ext cx="34322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Rectangle 12">
              <a:extLst>
                <a:ext uri="{FF2B5EF4-FFF2-40B4-BE49-F238E27FC236}">
                  <a16:creationId xmlns:a16="http://schemas.microsoft.com/office/drawing/2014/main" id="{D4306B56-6F4A-6348-ADA7-BD6057EB4FAA}"/>
                </a:ext>
              </a:extLst>
            </p:cNvPr>
            <p:cNvSpPr/>
            <p:nvPr/>
          </p:nvSpPr>
          <p:spPr>
            <a:xfrm>
              <a:off x="0" y="335279"/>
              <a:ext cx="3432264" cy="886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Tree>
    <p:extLst>
      <p:ext uri="{BB962C8B-B14F-4D97-AF65-F5344CB8AC3E}">
        <p14:creationId xmlns:p14="http://schemas.microsoft.com/office/powerpoint/2010/main" val="1780592489"/>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0363200" cy="1468967"/>
          </a:xfrm>
          <a:prstGeom prst="rect">
            <a:avLst/>
          </a:prstGeom>
        </p:spPr>
        <p:txBody>
          <a:bodyPr anchor="ctr">
            <a:noAutofit/>
          </a:bodyPr>
          <a:lstStyle>
            <a:lvl1pPr algn="l">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50" y="6092761"/>
            <a:ext cx="1834620" cy="269137"/>
          </a:xfrm>
          <a:prstGeom prst="rect">
            <a:avLst/>
          </a:prstGeom>
        </p:spPr>
      </p:pic>
      <p:sp>
        <p:nvSpPr>
          <p:cNvPr id="8" name="Text Placeholder 7">
            <a:extLst>
              <a:ext uri="{FF2B5EF4-FFF2-40B4-BE49-F238E27FC236}">
                <a16:creationId xmlns:a16="http://schemas.microsoft.com/office/drawing/2014/main" id="{7772C164-5D0E-C248-AA7D-39FAB3615042}"/>
              </a:ext>
            </a:extLst>
          </p:cNvPr>
          <p:cNvSpPr>
            <a:spLocks noGrp="1"/>
          </p:cNvSpPr>
          <p:nvPr>
            <p:ph type="body" sz="quarter" idx="13"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spTree>
    <p:extLst>
      <p:ext uri="{BB962C8B-B14F-4D97-AF65-F5344CB8AC3E}">
        <p14:creationId xmlns:p14="http://schemas.microsoft.com/office/powerpoint/2010/main" val="3097991027"/>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entered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1276013" cy="1468967"/>
          </a:xfrm>
          <a:prstGeom prst="rect">
            <a:avLst/>
          </a:prstGeom>
        </p:spPr>
        <p:txBody>
          <a:bodyPr anchor="ctr">
            <a:noAutofit/>
          </a:bodyPr>
          <a:lstStyle>
            <a:lvl1pPr algn="ctr">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7895" y="6092761"/>
            <a:ext cx="1834620" cy="269137"/>
          </a:xfrm>
          <a:prstGeom prst="rect">
            <a:avLst/>
          </a:prstGeom>
        </p:spPr>
      </p:pic>
    </p:spTree>
    <p:extLst>
      <p:ext uri="{BB962C8B-B14F-4D97-AF65-F5344CB8AC3E}">
        <p14:creationId xmlns:p14="http://schemas.microsoft.com/office/powerpoint/2010/main" val="2506940618"/>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Split Imag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02BB03-F568-6345-A1C9-7B1A7C72E97B}"/>
              </a:ext>
            </a:extLst>
          </p:cNvPr>
          <p:cNvPicPr>
            <a:picLocks noChangeAspect="1"/>
          </p:cNvPicPr>
          <p:nvPr/>
        </p:nvPicPr>
        <p:blipFill>
          <a:blip r:embed="rId2"/>
          <a:stretch>
            <a:fillRect/>
          </a:stretch>
        </p:blipFill>
        <p:spPr>
          <a:xfrm>
            <a:off x="2" y="0"/>
            <a:ext cx="12191999" cy="6860032"/>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40576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Split Image 2">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5"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88810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Split Imag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434795-2EB7-9148-B721-1AB9FE1157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526217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175662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177828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96496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EB25-3D95-E218-62E5-B53E21569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E5532-101C-6A25-E4F5-677A9B530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92C4F-F9F6-EAE6-19D0-735A7C1EED8C}"/>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5" name="Footer Placeholder 4">
            <a:extLst>
              <a:ext uri="{FF2B5EF4-FFF2-40B4-BE49-F238E27FC236}">
                <a16:creationId xmlns:a16="http://schemas.microsoft.com/office/drawing/2014/main" id="{05E5EF38-BC8C-0DFE-7F1F-9DB05A30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5E6F4-BAAF-8220-1EC2-AE597008D1CF}"/>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057826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2760957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42184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623437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7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253885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19228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3C5C6C74-9EC2-114E-B600-AB24BC332C74}"/>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4734B640-DBD8-044B-8EC9-C35B914098C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0" name="Rectangle 9">
            <a:extLst>
              <a:ext uri="{FF2B5EF4-FFF2-40B4-BE49-F238E27FC236}">
                <a16:creationId xmlns:a16="http://schemas.microsoft.com/office/drawing/2014/main" id="{AF7A7B21-7CB1-B249-B9D7-C6043986C81D}"/>
              </a:ext>
            </a:extLst>
          </p:cNvPr>
          <p:cNvSpPr/>
          <p:nvPr userDrawn="1"/>
        </p:nvSpPr>
        <p:spPr>
          <a:xfrm>
            <a:off x="441706" y="6165773"/>
            <a:ext cx="2836331" cy="160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B3746D0A-F859-A74A-A6A1-2098A038E24D}"/>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973404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9" name="Picture 8" descr="Dun &amp; Bradstreet wordmark logo in white">
            <a:extLst>
              <a:ext uri="{FF2B5EF4-FFF2-40B4-BE49-F238E27FC236}">
                <a16:creationId xmlns:a16="http://schemas.microsoft.com/office/drawing/2014/main" id="{F76EE3E9-7262-954B-9755-46AD564791A9}"/>
              </a:ext>
            </a:extLst>
          </p:cNvPr>
          <p:cNvPicPr>
            <a:picLocks noChangeAspect="1"/>
          </p:cNvPicPr>
          <p:nvPr userDrawn="1"/>
        </p:nvPicPr>
        <p:blipFill>
          <a:blip r:embed="rId2"/>
          <a:stretch>
            <a:fillRect/>
          </a:stretch>
        </p:blipFill>
        <p:spPr>
          <a:xfrm>
            <a:off x="562119" y="1764371"/>
            <a:ext cx="3384157" cy="499020"/>
          </a:xfrm>
          <a:prstGeom prst="rect">
            <a:avLst/>
          </a:prstGeom>
        </p:spPr>
      </p:pic>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4564821" cy="387735"/>
          </a:xfrm>
          <a:prstGeom prst="rect">
            <a:avLst/>
          </a:prstGeom>
        </p:spPr>
        <p:txBody>
          <a:bodyPr/>
          <a:lstStyle>
            <a:lvl1pPr marL="0" indent="0">
              <a:buNone/>
              <a:defRPr sz="2133">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5394197" cy="1810109"/>
          </a:xfrm>
          <a:prstGeom prst="rect">
            <a:avLst/>
          </a:prstGeom>
        </p:spPr>
        <p:txBody>
          <a:bodyPr anchor="b">
            <a:normAutofit/>
          </a:bodyPr>
          <a:lstStyle>
            <a:lvl1pPr>
              <a:defRPr sz="3733">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4564821"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
        <p:nvSpPr>
          <p:cNvPr id="12" name="Picture Placeholder 17">
            <a:extLst>
              <a:ext uri="{FF2B5EF4-FFF2-40B4-BE49-F238E27FC236}">
                <a16:creationId xmlns:a16="http://schemas.microsoft.com/office/drawing/2014/main" id="{5D9D8ADD-D7B3-A8F3-9CEC-2BC061A56FD3}"/>
              </a:ext>
            </a:extLst>
          </p:cNvPr>
          <p:cNvSpPr>
            <a:spLocks noGrp="1"/>
          </p:cNvSpPr>
          <p:nvPr>
            <p:ph type="pic" sz="quarter" idx="12"/>
          </p:nvPr>
        </p:nvSpPr>
        <p:spPr>
          <a:xfrm>
            <a:off x="5266627" y="755227"/>
            <a:ext cx="6925376" cy="350930"/>
          </a:xfrm>
          <a:custGeom>
            <a:avLst/>
            <a:gdLst>
              <a:gd name="connsiteX0" fmla="*/ 0 w 5267960"/>
              <a:gd name="connsiteY0" fmla="*/ 2373630 h 4747260"/>
              <a:gd name="connsiteX1" fmla="*/ 2633980 w 5267960"/>
              <a:gd name="connsiteY1" fmla="*/ 0 h 4747260"/>
              <a:gd name="connsiteX2" fmla="*/ 5267960 w 5267960"/>
              <a:gd name="connsiteY2" fmla="*/ 0 h 4747260"/>
              <a:gd name="connsiteX3" fmla="*/ 5267960 w 5267960"/>
              <a:gd name="connsiteY3" fmla="*/ 2373630 h 4747260"/>
              <a:gd name="connsiteX4" fmla="*/ 2633980 w 5267960"/>
              <a:gd name="connsiteY4" fmla="*/ 4747260 h 4747260"/>
              <a:gd name="connsiteX5" fmla="*/ 0 w 5267960"/>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464 w 5274424"/>
              <a:gd name="connsiteY0" fmla="*/ 2373630 h 4747260"/>
              <a:gd name="connsiteX1" fmla="*/ 2130779 w 5274424"/>
              <a:gd name="connsiteY1" fmla="*/ 1491521 h 4747260"/>
              <a:gd name="connsiteX2" fmla="*/ 5274424 w 5274424"/>
              <a:gd name="connsiteY2" fmla="*/ 0 h 4747260"/>
              <a:gd name="connsiteX3" fmla="*/ 5274424 w 5274424"/>
              <a:gd name="connsiteY3" fmla="*/ 2373630 h 4747260"/>
              <a:gd name="connsiteX4" fmla="*/ 2640444 w 5274424"/>
              <a:gd name="connsiteY4" fmla="*/ 4747260 h 4747260"/>
              <a:gd name="connsiteX5" fmla="*/ 6464 w 5274424"/>
              <a:gd name="connsiteY5" fmla="*/ 2373630 h 4747260"/>
              <a:gd name="connsiteX0" fmla="*/ 7653 w 5140702"/>
              <a:gd name="connsiteY0" fmla="*/ 3377971 h 4766007"/>
              <a:gd name="connsiteX1" fmla="*/ 1997057 w 5140702"/>
              <a:gd name="connsiteY1" fmla="*/ 1491521 h 4766007"/>
              <a:gd name="connsiteX2" fmla="*/ 5140702 w 5140702"/>
              <a:gd name="connsiteY2" fmla="*/ 0 h 4766007"/>
              <a:gd name="connsiteX3" fmla="*/ 5140702 w 5140702"/>
              <a:gd name="connsiteY3" fmla="*/ 2373630 h 4766007"/>
              <a:gd name="connsiteX4" fmla="*/ 2506722 w 5140702"/>
              <a:gd name="connsiteY4" fmla="*/ 4747260 h 4766007"/>
              <a:gd name="connsiteX5" fmla="*/ 7653 w 5140702"/>
              <a:gd name="connsiteY5" fmla="*/ 3377971 h 4766007"/>
              <a:gd name="connsiteX0" fmla="*/ 402 w 5133451"/>
              <a:gd name="connsiteY0" fmla="*/ 3377971 h 4762878"/>
              <a:gd name="connsiteX1" fmla="*/ 1989806 w 5133451"/>
              <a:gd name="connsiteY1" fmla="*/ 1491521 h 4762878"/>
              <a:gd name="connsiteX2" fmla="*/ 5133451 w 5133451"/>
              <a:gd name="connsiteY2" fmla="*/ 0 h 4762878"/>
              <a:gd name="connsiteX3" fmla="*/ 5133451 w 5133451"/>
              <a:gd name="connsiteY3" fmla="*/ 2373630 h 4762878"/>
              <a:gd name="connsiteX4" fmla="*/ 2499471 w 5133451"/>
              <a:gd name="connsiteY4" fmla="*/ 4747260 h 4762878"/>
              <a:gd name="connsiteX5" fmla="*/ 402 w 5133451"/>
              <a:gd name="connsiteY5" fmla="*/ 3377971 h 4762878"/>
              <a:gd name="connsiteX0" fmla="*/ 9 w 5133058"/>
              <a:gd name="connsiteY0" fmla="*/ 3377971 h 4760143"/>
              <a:gd name="connsiteX1" fmla="*/ 1989413 w 5133058"/>
              <a:gd name="connsiteY1" fmla="*/ 1491521 h 4760143"/>
              <a:gd name="connsiteX2" fmla="*/ 5133058 w 5133058"/>
              <a:gd name="connsiteY2" fmla="*/ 0 h 4760143"/>
              <a:gd name="connsiteX3" fmla="*/ 5133058 w 5133058"/>
              <a:gd name="connsiteY3" fmla="*/ 2373630 h 4760143"/>
              <a:gd name="connsiteX4" fmla="*/ 2499078 w 5133058"/>
              <a:gd name="connsiteY4" fmla="*/ 4747260 h 4760143"/>
              <a:gd name="connsiteX5" fmla="*/ 9 w 5133058"/>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6832 w 5139881"/>
              <a:gd name="connsiteY0" fmla="*/ 3377971 h 5122063"/>
              <a:gd name="connsiteX1" fmla="*/ 1996236 w 5139881"/>
              <a:gd name="connsiteY1" fmla="*/ 1491521 h 5122063"/>
              <a:gd name="connsiteX2" fmla="*/ 5139881 w 5139881"/>
              <a:gd name="connsiteY2" fmla="*/ 0 h 5122063"/>
              <a:gd name="connsiteX3" fmla="*/ 5087415 w 5139881"/>
              <a:gd name="connsiteY3" fmla="*/ 3325505 h 5122063"/>
              <a:gd name="connsiteX4" fmla="*/ 2505901 w 5139881"/>
              <a:gd name="connsiteY4" fmla="*/ 5122014 h 5122063"/>
              <a:gd name="connsiteX5" fmla="*/ 6832 w 5139881"/>
              <a:gd name="connsiteY5" fmla="*/ 3377971 h 5122063"/>
              <a:gd name="connsiteX0" fmla="*/ 6832 w 5139881"/>
              <a:gd name="connsiteY0" fmla="*/ 3377971 h 5122015"/>
              <a:gd name="connsiteX1" fmla="*/ 1996236 w 5139881"/>
              <a:gd name="connsiteY1" fmla="*/ 1491521 h 5122015"/>
              <a:gd name="connsiteX2" fmla="*/ 5139881 w 5139881"/>
              <a:gd name="connsiteY2" fmla="*/ 0 h 5122015"/>
              <a:gd name="connsiteX3" fmla="*/ 5087415 w 5139881"/>
              <a:gd name="connsiteY3" fmla="*/ 3325505 h 5122015"/>
              <a:gd name="connsiteX4" fmla="*/ 2505901 w 5139881"/>
              <a:gd name="connsiteY4" fmla="*/ 5122014 h 5122015"/>
              <a:gd name="connsiteX5" fmla="*/ 6832 w 5139881"/>
              <a:gd name="connsiteY5" fmla="*/ 3377971 h 5122015"/>
              <a:gd name="connsiteX0" fmla="*/ 5453 w 5138502"/>
              <a:gd name="connsiteY0" fmla="*/ 3377971 h 5496768"/>
              <a:gd name="connsiteX1" fmla="*/ 1994857 w 5138502"/>
              <a:gd name="connsiteY1" fmla="*/ 1491521 h 5496768"/>
              <a:gd name="connsiteX2" fmla="*/ 5138502 w 5138502"/>
              <a:gd name="connsiteY2" fmla="*/ 0 h 5496768"/>
              <a:gd name="connsiteX3" fmla="*/ 5086036 w 5138502"/>
              <a:gd name="connsiteY3" fmla="*/ 3325505 h 5496768"/>
              <a:gd name="connsiteX4" fmla="*/ 2444561 w 5138502"/>
              <a:gd name="connsiteY4" fmla="*/ 5496768 h 5496768"/>
              <a:gd name="connsiteX5" fmla="*/ 5453 w 5138502"/>
              <a:gd name="connsiteY5" fmla="*/ 3377971 h 5496768"/>
              <a:gd name="connsiteX0" fmla="*/ 18 w 5133067"/>
              <a:gd name="connsiteY0" fmla="*/ 3377971 h 5496768"/>
              <a:gd name="connsiteX1" fmla="*/ 1989422 w 5133067"/>
              <a:gd name="connsiteY1" fmla="*/ 1491521 h 5496768"/>
              <a:gd name="connsiteX2" fmla="*/ 5133067 w 5133067"/>
              <a:gd name="connsiteY2" fmla="*/ 0 h 5496768"/>
              <a:gd name="connsiteX3" fmla="*/ 5080601 w 5133067"/>
              <a:gd name="connsiteY3" fmla="*/ 3325505 h 5496768"/>
              <a:gd name="connsiteX4" fmla="*/ 2439126 w 5133067"/>
              <a:gd name="connsiteY4" fmla="*/ 5496768 h 5496768"/>
              <a:gd name="connsiteX5" fmla="*/ 18 w 5133067"/>
              <a:gd name="connsiteY5" fmla="*/ 3377971 h 5496768"/>
              <a:gd name="connsiteX0" fmla="*/ 1932 w 5134981"/>
              <a:gd name="connsiteY0" fmla="*/ 3377971 h 5699968"/>
              <a:gd name="connsiteX1" fmla="*/ 1991336 w 5134981"/>
              <a:gd name="connsiteY1" fmla="*/ 1491521 h 5699968"/>
              <a:gd name="connsiteX2" fmla="*/ 5134981 w 5134981"/>
              <a:gd name="connsiteY2" fmla="*/ 0 h 5699968"/>
              <a:gd name="connsiteX3" fmla="*/ 5082515 w 5134981"/>
              <a:gd name="connsiteY3" fmla="*/ 3325505 h 5699968"/>
              <a:gd name="connsiteX4" fmla="*/ 2248000 w 5134981"/>
              <a:gd name="connsiteY4" fmla="*/ 5699968 h 5699968"/>
              <a:gd name="connsiteX5" fmla="*/ 1932 w 5134981"/>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13518 w 5146567"/>
              <a:gd name="connsiteY0" fmla="*/ 3377971 h 5731585"/>
              <a:gd name="connsiteX1" fmla="*/ 2002922 w 5146567"/>
              <a:gd name="connsiteY1" fmla="*/ 1491521 h 5731585"/>
              <a:gd name="connsiteX2" fmla="*/ 5146567 w 5146567"/>
              <a:gd name="connsiteY2" fmla="*/ 0 h 5731585"/>
              <a:gd name="connsiteX3" fmla="*/ 5094101 w 5146567"/>
              <a:gd name="connsiteY3" fmla="*/ 3325505 h 5731585"/>
              <a:gd name="connsiteX4" fmla="*/ 2259586 w 5146567"/>
              <a:gd name="connsiteY4" fmla="*/ 5699968 h 5731585"/>
              <a:gd name="connsiteX5" fmla="*/ 1184165 w 5146567"/>
              <a:gd name="connsiteY5" fmla="*/ 4605020 h 5731585"/>
              <a:gd name="connsiteX6" fmla="*/ 13518 w 5146567"/>
              <a:gd name="connsiteY6" fmla="*/ 3377971 h 5731585"/>
              <a:gd name="connsiteX0" fmla="*/ 13518 w 5146567"/>
              <a:gd name="connsiteY0" fmla="*/ 3377971 h 5699971"/>
              <a:gd name="connsiteX1" fmla="*/ 2002922 w 5146567"/>
              <a:gd name="connsiteY1" fmla="*/ 1491521 h 5699971"/>
              <a:gd name="connsiteX2" fmla="*/ 5146567 w 5146567"/>
              <a:gd name="connsiteY2" fmla="*/ 0 h 5699971"/>
              <a:gd name="connsiteX3" fmla="*/ 5094101 w 5146567"/>
              <a:gd name="connsiteY3" fmla="*/ 3325505 h 5699971"/>
              <a:gd name="connsiteX4" fmla="*/ 3439685 w 5146567"/>
              <a:gd name="connsiteY4" fmla="*/ 4615180 h 5699971"/>
              <a:gd name="connsiteX5" fmla="*/ 2259586 w 5146567"/>
              <a:gd name="connsiteY5" fmla="*/ 5699968 h 5699971"/>
              <a:gd name="connsiteX6" fmla="*/ 1184165 w 5146567"/>
              <a:gd name="connsiteY6" fmla="*/ 4605020 h 5699971"/>
              <a:gd name="connsiteX7" fmla="*/ 13518 w 5146567"/>
              <a:gd name="connsiteY7" fmla="*/ 3377971 h 5699971"/>
              <a:gd name="connsiteX0" fmla="*/ 12102 w 5267071"/>
              <a:gd name="connsiteY0" fmla="*/ 3367811 h 5699971"/>
              <a:gd name="connsiteX1" fmla="*/ 2123426 w 5267071"/>
              <a:gd name="connsiteY1" fmla="*/ 1491521 h 5699971"/>
              <a:gd name="connsiteX2" fmla="*/ 5267071 w 5267071"/>
              <a:gd name="connsiteY2" fmla="*/ 0 h 5699971"/>
              <a:gd name="connsiteX3" fmla="*/ 5214605 w 5267071"/>
              <a:gd name="connsiteY3" fmla="*/ 3325505 h 5699971"/>
              <a:gd name="connsiteX4" fmla="*/ 3560189 w 5267071"/>
              <a:gd name="connsiteY4" fmla="*/ 4615180 h 5699971"/>
              <a:gd name="connsiteX5" fmla="*/ 2380090 w 5267071"/>
              <a:gd name="connsiteY5" fmla="*/ 5699968 h 5699971"/>
              <a:gd name="connsiteX6" fmla="*/ 1304669 w 5267071"/>
              <a:gd name="connsiteY6" fmla="*/ 4605020 h 5699971"/>
              <a:gd name="connsiteX7" fmla="*/ 12102 w 5267071"/>
              <a:gd name="connsiteY7" fmla="*/ 3367811 h 5699971"/>
              <a:gd name="connsiteX0" fmla="*/ 169 w 5255138"/>
              <a:gd name="connsiteY0" fmla="*/ 3367811 h 5699971"/>
              <a:gd name="connsiteX1" fmla="*/ 2111493 w 5255138"/>
              <a:gd name="connsiteY1" fmla="*/ 1491521 h 5699971"/>
              <a:gd name="connsiteX2" fmla="*/ 5255138 w 5255138"/>
              <a:gd name="connsiteY2" fmla="*/ 0 h 5699971"/>
              <a:gd name="connsiteX3" fmla="*/ 5202672 w 5255138"/>
              <a:gd name="connsiteY3" fmla="*/ 3325505 h 5699971"/>
              <a:gd name="connsiteX4" fmla="*/ 3548256 w 5255138"/>
              <a:gd name="connsiteY4" fmla="*/ 4615180 h 5699971"/>
              <a:gd name="connsiteX5" fmla="*/ 2368157 w 5255138"/>
              <a:gd name="connsiteY5" fmla="*/ 5699968 h 5699971"/>
              <a:gd name="connsiteX6" fmla="*/ 1292736 w 5255138"/>
              <a:gd name="connsiteY6" fmla="*/ 4605020 h 5699971"/>
              <a:gd name="connsiteX7" fmla="*/ 169 w 5255138"/>
              <a:gd name="connsiteY7" fmla="*/ 3367811 h 5699971"/>
              <a:gd name="connsiteX0" fmla="*/ 16776 w 5271745"/>
              <a:gd name="connsiteY0" fmla="*/ 3367811 h 5699968"/>
              <a:gd name="connsiteX1" fmla="*/ 2128100 w 5271745"/>
              <a:gd name="connsiteY1" fmla="*/ 1491521 h 5699968"/>
              <a:gd name="connsiteX2" fmla="*/ 5271745 w 5271745"/>
              <a:gd name="connsiteY2" fmla="*/ 0 h 5699968"/>
              <a:gd name="connsiteX3" fmla="*/ 5219279 w 5271745"/>
              <a:gd name="connsiteY3" fmla="*/ 3325505 h 5699968"/>
              <a:gd name="connsiteX4" fmla="*/ 3564863 w 5271745"/>
              <a:gd name="connsiteY4" fmla="*/ 4615180 h 5699968"/>
              <a:gd name="connsiteX5" fmla="*/ 2384764 w 5271745"/>
              <a:gd name="connsiteY5" fmla="*/ 5699968 h 5699968"/>
              <a:gd name="connsiteX6" fmla="*/ 1197583 w 5271745"/>
              <a:gd name="connsiteY6" fmla="*/ 4615180 h 5699968"/>
              <a:gd name="connsiteX7" fmla="*/ 16776 w 5271745"/>
              <a:gd name="connsiteY7" fmla="*/ 3367811 h 5699968"/>
              <a:gd name="connsiteX0" fmla="*/ 16776 w 5271745"/>
              <a:gd name="connsiteY0" fmla="*/ 3367811 h 5699971"/>
              <a:gd name="connsiteX1" fmla="*/ 2128100 w 5271745"/>
              <a:gd name="connsiteY1" fmla="*/ 1491521 h 5699971"/>
              <a:gd name="connsiteX2" fmla="*/ 5271745 w 5271745"/>
              <a:gd name="connsiteY2" fmla="*/ 0 h 5699971"/>
              <a:gd name="connsiteX3" fmla="*/ 5219279 w 5271745"/>
              <a:gd name="connsiteY3" fmla="*/ 3325505 h 5699971"/>
              <a:gd name="connsiteX4" fmla="*/ 3331183 w 5271745"/>
              <a:gd name="connsiteY4" fmla="*/ 4605020 h 5699971"/>
              <a:gd name="connsiteX5" fmla="*/ 2384764 w 5271745"/>
              <a:gd name="connsiteY5" fmla="*/ 5699968 h 5699971"/>
              <a:gd name="connsiteX6" fmla="*/ 1197583 w 5271745"/>
              <a:gd name="connsiteY6" fmla="*/ 4615180 h 5699971"/>
              <a:gd name="connsiteX7" fmla="*/ 16776 w 5271745"/>
              <a:gd name="connsiteY7" fmla="*/ 3367811 h 5699971"/>
              <a:gd name="connsiteX0" fmla="*/ 19935 w 5274904"/>
              <a:gd name="connsiteY0" fmla="*/ 3367811 h 4768060"/>
              <a:gd name="connsiteX1" fmla="*/ 2131259 w 5274904"/>
              <a:gd name="connsiteY1" fmla="*/ 1491521 h 4768060"/>
              <a:gd name="connsiteX2" fmla="*/ 5274904 w 5274904"/>
              <a:gd name="connsiteY2" fmla="*/ 0 h 4768060"/>
              <a:gd name="connsiteX3" fmla="*/ 5222438 w 5274904"/>
              <a:gd name="connsiteY3" fmla="*/ 3325505 h 4768060"/>
              <a:gd name="connsiteX4" fmla="*/ 3334342 w 5274904"/>
              <a:gd name="connsiteY4" fmla="*/ 4605020 h 4768060"/>
              <a:gd name="connsiteX5" fmla="*/ 1200742 w 5274904"/>
              <a:gd name="connsiteY5" fmla="*/ 4615180 h 4768060"/>
              <a:gd name="connsiteX6" fmla="*/ 19935 w 5274904"/>
              <a:gd name="connsiteY6" fmla="*/ 3367811 h 4768060"/>
              <a:gd name="connsiteX0" fmla="*/ 19935 w 5274904"/>
              <a:gd name="connsiteY0" fmla="*/ 3367811 h 4699342"/>
              <a:gd name="connsiteX1" fmla="*/ 2131259 w 5274904"/>
              <a:gd name="connsiteY1" fmla="*/ 1491521 h 4699342"/>
              <a:gd name="connsiteX2" fmla="*/ 5274904 w 5274904"/>
              <a:gd name="connsiteY2" fmla="*/ 0 h 4699342"/>
              <a:gd name="connsiteX3" fmla="*/ 5222438 w 5274904"/>
              <a:gd name="connsiteY3" fmla="*/ 3325505 h 4699342"/>
              <a:gd name="connsiteX4" fmla="*/ 3334342 w 5274904"/>
              <a:gd name="connsiteY4" fmla="*/ 4605020 h 4699342"/>
              <a:gd name="connsiteX5" fmla="*/ 1200742 w 5274904"/>
              <a:gd name="connsiteY5" fmla="*/ 4615180 h 4699342"/>
              <a:gd name="connsiteX6" fmla="*/ 19935 w 5274904"/>
              <a:gd name="connsiteY6" fmla="*/ 3367811 h 4699342"/>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13944"/>
              <a:gd name="connsiteY0" fmla="*/ 3347491 h 4594860"/>
              <a:gd name="connsiteX1" fmla="*/ 2131259 w 5213944"/>
              <a:gd name="connsiteY1" fmla="*/ 1471201 h 4594860"/>
              <a:gd name="connsiteX2" fmla="*/ 5213944 w 5213944"/>
              <a:gd name="connsiteY2" fmla="*/ 0 h 4594860"/>
              <a:gd name="connsiteX3" fmla="*/ 5212278 w 5213944"/>
              <a:gd name="connsiteY3" fmla="*/ 3274705 h 4594860"/>
              <a:gd name="connsiteX4" fmla="*/ 3334342 w 5213944"/>
              <a:gd name="connsiteY4" fmla="*/ 4584700 h 4594860"/>
              <a:gd name="connsiteX5" fmla="*/ 1200742 w 5213944"/>
              <a:gd name="connsiteY5" fmla="*/ 4594860 h 4594860"/>
              <a:gd name="connsiteX6" fmla="*/ 19935 w 5213944"/>
              <a:gd name="connsiteY6" fmla="*/ 3347491 h 4594860"/>
              <a:gd name="connsiteX0" fmla="*/ 9 w 5194018"/>
              <a:gd name="connsiteY0" fmla="*/ 3347491 h 4594860"/>
              <a:gd name="connsiteX1" fmla="*/ 2111333 w 5194018"/>
              <a:gd name="connsiteY1" fmla="*/ 1471201 h 4594860"/>
              <a:gd name="connsiteX2" fmla="*/ 5194018 w 5194018"/>
              <a:gd name="connsiteY2" fmla="*/ 0 h 4594860"/>
              <a:gd name="connsiteX3" fmla="*/ 5192352 w 5194018"/>
              <a:gd name="connsiteY3" fmla="*/ 3274705 h 4594860"/>
              <a:gd name="connsiteX4" fmla="*/ 3314416 w 5194018"/>
              <a:gd name="connsiteY4" fmla="*/ 4584700 h 4594860"/>
              <a:gd name="connsiteX5" fmla="*/ 1180816 w 5194018"/>
              <a:gd name="connsiteY5" fmla="*/ 4594860 h 4594860"/>
              <a:gd name="connsiteX6" fmla="*/ 9 w 5194018"/>
              <a:gd name="connsiteY6" fmla="*/ 3347491 h 4594860"/>
              <a:gd name="connsiteX0" fmla="*/ 5 w 5194014"/>
              <a:gd name="connsiteY0" fmla="*/ 3347491 h 4594860"/>
              <a:gd name="connsiteX1" fmla="*/ 2111329 w 5194014"/>
              <a:gd name="connsiteY1" fmla="*/ 1471201 h 4594860"/>
              <a:gd name="connsiteX2" fmla="*/ 5194014 w 5194014"/>
              <a:gd name="connsiteY2" fmla="*/ 0 h 4594860"/>
              <a:gd name="connsiteX3" fmla="*/ 5192348 w 5194014"/>
              <a:gd name="connsiteY3" fmla="*/ 3274705 h 4594860"/>
              <a:gd name="connsiteX4" fmla="*/ 3314412 w 5194014"/>
              <a:gd name="connsiteY4" fmla="*/ 4584700 h 4594860"/>
              <a:gd name="connsiteX5" fmla="*/ 1180812 w 5194014"/>
              <a:gd name="connsiteY5" fmla="*/ 4594860 h 4594860"/>
              <a:gd name="connsiteX6" fmla="*/ 5 w 5194014"/>
              <a:gd name="connsiteY6" fmla="*/ 3347491 h 4594860"/>
              <a:gd name="connsiteX0" fmla="*/ 12886 w 5206895"/>
              <a:gd name="connsiteY0" fmla="*/ 3347491 h 4594860"/>
              <a:gd name="connsiteX1" fmla="*/ 2144530 w 5206895"/>
              <a:gd name="connsiteY1" fmla="*/ 1349281 h 4594860"/>
              <a:gd name="connsiteX2" fmla="*/ 5206895 w 5206895"/>
              <a:gd name="connsiteY2" fmla="*/ 0 h 4594860"/>
              <a:gd name="connsiteX3" fmla="*/ 5205229 w 5206895"/>
              <a:gd name="connsiteY3" fmla="*/ 3274705 h 4594860"/>
              <a:gd name="connsiteX4" fmla="*/ 3327293 w 5206895"/>
              <a:gd name="connsiteY4" fmla="*/ 4584700 h 4594860"/>
              <a:gd name="connsiteX5" fmla="*/ 1193693 w 5206895"/>
              <a:gd name="connsiteY5" fmla="*/ 4594860 h 4594860"/>
              <a:gd name="connsiteX6" fmla="*/ 12886 w 5206895"/>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32" h="4594860">
                <a:moveTo>
                  <a:pt x="23" y="3347491"/>
                </a:moveTo>
                <a:cubicBezTo>
                  <a:pt x="6096" y="3324721"/>
                  <a:pt x="766901" y="2600960"/>
                  <a:pt x="2131667" y="1349281"/>
                </a:cubicBezTo>
                <a:cubicBezTo>
                  <a:pt x="3238843" y="480185"/>
                  <a:pt x="3973597" y="274154"/>
                  <a:pt x="5194032" y="0"/>
                </a:cubicBezTo>
                <a:cubicBezTo>
                  <a:pt x="5193477" y="1091568"/>
                  <a:pt x="5192921" y="2183137"/>
                  <a:pt x="5192366" y="3274705"/>
                </a:cubicBezTo>
                <a:cubicBezTo>
                  <a:pt x="4469312" y="3483408"/>
                  <a:pt x="3740873" y="4095434"/>
                  <a:pt x="3314430" y="4584700"/>
                </a:cubicBezTo>
                <a:cubicBezTo>
                  <a:pt x="3335027" y="4565966"/>
                  <a:pt x="1174431" y="4577542"/>
                  <a:pt x="1180830" y="4594860"/>
                </a:cubicBezTo>
                <a:cubicBezTo>
                  <a:pt x="1197389" y="4571539"/>
                  <a:pt x="-6050" y="3370261"/>
                  <a:pt x="23" y="3347491"/>
                </a:cubicBezTo>
                <a:close/>
              </a:path>
            </a:pathLst>
          </a:custGeom>
        </p:spPr>
        <p:txBody>
          <a:bodyPr/>
          <a:lstStyle/>
          <a:p>
            <a:r>
              <a:rPr lang="en-US"/>
              <a:t>Click icon to add picture</a:t>
            </a:r>
          </a:p>
        </p:txBody>
      </p:sp>
    </p:spTree>
    <p:extLst>
      <p:ext uri="{BB962C8B-B14F-4D97-AF65-F5344CB8AC3E}">
        <p14:creationId xmlns:p14="http://schemas.microsoft.com/office/powerpoint/2010/main" val="44339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A74D-9B5E-C1BB-DA0F-A08A48444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B4BFB-3CE8-4F3F-CCBA-0083ED637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417866-C6F1-6C13-7B7A-E2FF1C1B4E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222DC4-A0F7-0C20-7E5A-DCE9A2CF77D3}"/>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6" name="Footer Placeholder 5">
            <a:extLst>
              <a:ext uri="{FF2B5EF4-FFF2-40B4-BE49-F238E27FC236}">
                <a16:creationId xmlns:a16="http://schemas.microsoft.com/office/drawing/2014/main" id="{50A95893-BBE0-D5A0-9494-E07F75F0B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05035-B4B7-E051-5525-22F237FC8CFE}"/>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65478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D717-0C64-9786-BDB9-BCB7EA36E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78C65-2896-8A38-06C0-00015C509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69866-AF13-A3CC-E7D0-94BB940E0D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910BC-DCC6-8275-04FE-A45B702A4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064CA-452E-B073-C69D-BFA50997F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38BBC7-3009-2B4F-4359-20EC65BB48EC}"/>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8" name="Footer Placeholder 7">
            <a:extLst>
              <a:ext uri="{FF2B5EF4-FFF2-40B4-BE49-F238E27FC236}">
                <a16:creationId xmlns:a16="http://schemas.microsoft.com/office/drawing/2014/main" id="{1EBD861D-E25B-B31C-23B2-14D009E0A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8ED9-D99F-3915-D645-52F1EF5E80A4}"/>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86169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DD10-9C55-5EAC-CA00-506296AD8C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7960F-A1AB-285F-D5BF-BB8D615F3F00}"/>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4" name="Footer Placeholder 3">
            <a:extLst>
              <a:ext uri="{FF2B5EF4-FFF2-40B4-BE49-F238E27FC236}">
                <a16:creationId xmlns:a16="http://schemas.microsoft.com/office/drawing/2014/main" id="{3E14D3C6-BC66-34F8-D2FF-13DB7363D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ACD0E1-9588-6647-559F-DB3CEDF8A481}"/>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62411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AD055-6B81-B13C-35A9-C5FA47BACCB4}"/>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3" name="Footer Placeholder 2">
            <a:extLst>
              <a:ext uri="{FF2B5EF4-FFF2-40B4-BE49-F238E27FC236}">
                <a16:creationId xmlns:a16="http://schemas.microsoft.com/office/drawing/2014/main" id="{247E23AD-4D95-8A41-38D5-31EE26721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DBEE4E-0184-3605-70C0-143B1486B473}"/>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90773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3AE2-E5E2-120A-DC4C-40517162F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BCDD11-2B71-37E3-1623-DC488A6E3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863984-4119-5546-DD02-1948D999D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1D252-BF27-E569-EA4B-85BA7B7BC76C}"/>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6" name="Footer Placeholder 5">
            <a:extLst>
              <a:ext uri="{FF2B5EF4-FFF2-40B4-BE49-F238E27FC236}">
                <a16:creationId xmlns:a16="http://schemas.microsoft.com/office/drawing/2014/main" id="{83AA6077-8E33-11F4-6B5F-A00789379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F0D7A-CD72-F6C9-9385-87C03384AB7A}"/>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9903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1A0C-750C-BC42-BBFE-D607F81D5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1D83B-A1AC-D9B7-92A1-21F266308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3B74B-292F-BEB1-6C91-0BE27257D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CBC58-0012-C440-2C08-F6354F26ADAA}"/>
              </a:ext>
            </a:extLst>
          </p:cNvPr>
          <p:cNvSpPr>
            <a:spLocks noGrp="1"/>
          </p:cNvSpPr>
          <p:nvPr>
            <p:ph type="dt" sz="half" idx="10"/>
          </p:nvPr>
        </p:nvSpPr>
        <p:spPr/>
        <p:txBody>
          <a:bodyPr/>
          <a:lstStyle/>
          <a:p>
            <a:fld id="{763207E1-164C-410A-871C-3ECC51462F78}" type="datetimeFigureOut">
              <a:rPr lang="en-US" smtClean="0"/>
              <a:t>5/8/2023</a:t>
            </a:fld>
            <a:endParaRPr lang="en-US"/>
          </a:p>
        </p:txBody>
      </p:sp>
      <p:sp>
        <p:nvSpPr>
          <p:cNvPr id="6" name="Footer Placeholder 5">
            <a:extLst>
              <a:ext uri="{FF2B5EF4-FFF2-40B4-BE49-F238E27FC236}">
                <a16:creationId xmlns:a16="http://schemas.microsoft.com/office/drawing/2014/main" id="{8B4062B7-2841-CC51-826A-C383DD967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CBD00-C29F-906A-E0B4-B2CF4510282E}"/>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57508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5ECB9-86E2-4BA3-9E0B-CA5212700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15341-8BE4-A89D-4BC1-A0ECD8FE0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C6B00-9DA8-E662-53E7-A38D36974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207E1-164C-410A-871C-3ECC51462F78}" type="datetimeFigureOut">
              <a:rPr lang="en-US" smtClean="0"/>
              <a:t>5/8/2023</a:t>
            </a:fld>
            <a:endParaRPr lang="en-US"/>
          </a:p>
        </p:txBody>
      </p:sp>
      <p:sp>
        <p:nvSpPr>
          <p:cNvPr id="5" name="Footer Placeholder 4">
            <a:extLst>
              <a:ext uri="{FF2B5EF4-FFF2-40B4-BE49-F238E27FC236}">
                <a16:creationId xmlns:a16="http://schemas.microsoft.com/office/drawing/2014/main" id="{18FD3799-D1C6-E295-C0DD-510B3862C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2819A-FDEB-7582-AAD4-1C61D3AFA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9D103-BE70-4710-9DB9-6829B66AA40B}" type="slidenum">
              <a:rPr lang="en-US" smtClean="0"/>
              <a:t>‹#›</a:t>
            </a:fld>
            <a:endParaRPr lang="en-US"/>
          </a:p>
        </p:txBody>
      </p:sp>
      <p:sp>
        <p:nvSpPr>
          <p:cNvPr id="7" name="MSIPCMContentMarking" descr="{&quot;HashCode&quot;:-350798753,&quot;Placement&quot;:&quot;Footer&quot;,&quot;Top&quot;:522.0343,&quot;Left&quot;:442.0452,&quot;SlideWidth&quot;:960,&quot;SlideHeight&quot;:540}">
            <a:extLst>
              <a:ext uri="{FF2B5EF4-FFF2-40B4-BE49-F238E27FC236}">
                <a16:creationId xmlns:a16="http://schemas.microsoft.com/office/drawing/2014/main" id="{C08DD161-7488-F93F-33FD-A849824350C4}"/>
              </a:ext>
            </a:extLst>
          </p:cNvPr>
          <p:cNvSpPr txBox="1"/>
          <p:nvPr userDrawn="1"/>
        </p:nvSpPr>
        <p:spPr>
          <a:xfrm>
            <a:off x="5613974" y="6629836"/>
            <a:ext cx="964052" cy="228163"/>
          </a:xfrm>
          <a:prstGeom prst="rect">
            <a:avLst/>
          </a:prstGeom>
          <a:noFill/>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Calibri" panose="020F0502020204030204" pitchFamily="34" charset="0"/>
              </a:rPr>
              <a:t>Internal Use Only</a:t>
            </a:r>
          </a:p>
        </p:txBody>
      </p:sp>
    </p:spTree>
    <p:extLst>
      <p:ext uri="{BB962C8B-B14F-4D97-AF65-F5344CB8AC3E}">
        <p14:creationId xmlns:p14="http://schemas.microsoft.com/office/powerpoint/2010/main" val="17523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E93EA-0144-0444-8523-7A9C353B684B}"/>
              </a:ext>
            </a:extLst>
          </p:cNvPr>
          <p:cNvSpPr>
            <a:spLocks noGrp="1"/>
          </p:cNvSpPr>
          <p:nvPr>
            <p:ph type="title"/>
          </p:nvPr>
        </p:nvSpPr>
        <p:spPr>
          <a:xfrm>
            <a:off x="461966" y="196645"/>
            <a:ext cx="11258551" cy="89473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242A581-4B68-AD42-850A-3C024A1DFF38}"/>
              </a:ext>
            </a:extLst>
          </p:cNvPr>
          <p:cNvSpPr>
            <a:spLocks noGrp="1"/>
          </p:cNvSpPr>
          <p:nvPr>
            <p:ph type="body" idx="1"/>
          </p:nvPr>
        </p:nvSpPr>
        <p:spPr>
          <a:xfrm>
            <a:off x="461966" y="1334015"/>
            <a:ext cx="11258551" cy="2012667"/>
          </a:xfrm>
          <a:prstGeom prst="rect">
            <a:avLst/>
          </a:prstGeom>
          <a:noFill/>
          <a:ln>
            <a:noFill/>
          </a:ln>
        </p:spPr>
        <p:txBody>
          <a:bodyPr wrap="square" lIns="0" rIns="0" rtlCol="0">
            <a:spAutoFit/>
          </a:bodyPr>
          <a:lstStyle/>
          <a:p>
            <a:pPr marL="152355" lvl="0" indent="-152355" defTabSz="812537">
              <a:spcBef>
                <a:spcPts val="267"/>
              </a:spcBef>
              <a:spcAft>
                <a:spcPts val="1333"/>
              </a:spcAft>
            </a:pPr>
            <a:r>
              <a:rPr lang="en-US"/>
              <a:t>Edit Master text styles</a:t>
            </a:r>
          </a:p>
          <a:p>
            <a:pPr marL="609418" lvl="1"/>
            <a:r>
              <a:rPr lang="en-US"/>
              <a:t>Second level</a:t>
            </a:r>
          </a:p>
          <a:p>
            <a:pPr marL="1218836" lvl="2"/>
            <a:r>
              <a:rPr lang="en-US"/>
              <a:t>Third level</a:t>
            </a:r>
          </a:p>
          <a:p>
            <a:pPr marL="1828252" lvl="3"/>
            <a:r>
              <a:rPr lang="en-US"/>
              <a:t>Fourth level</a:t>
            </a:r>
          </a:p>
          <a:p>
            <a:pPr marL="2437668" lvl="4"/>
            <a:r>
              <a:rPr lang="en-US"/>
              <a:t>Fifth level</a:t>
            </a:r>
          </a:p>
        </p:txBody>
      </p:sp>
      <p:sp>
        <p:nvSpPr>
          <p:cNvPr id="5" name="MSIPCMContentMarking" descr="{&quot;HashCode&quot;:-350798753,&quot;Placement&quot;:&quot;Footer&quot;,&quot;Top&quot;:522.0343,&quot;Left&quot;:442.0452,&quot;SlideWidth&quot;:960,&quot;SlideHeight&quot;:540}">
            <a:extLst>
              <a:ext uri="{FF2B5EF4-FFF2-40B4-BE49-F238E27FC236}">
                <a16:creationId xmlns:a16="http://schemas.microsoft.com/office/drawing/2014/main" id="{C98ABBA8-673E-B788-A433-3EA422F951B6}"/>
              </a:ext>
            </a:extLst>
          </p:cNvPr>
          <p:cNvSpPr txBox="1"/>
          <p:nvPr userDrawn="1"/>
        </p:nvSpPr>
        <p:spPr>
          <a:xfrm>
            <a:off x="5613974" y="6629836"/>
            <a:ext cx="964052" cy="228163"/>
          </a:xfrm>
          <a:prstGeom prst="rect">
            <a:avLst/>
          </a:prstGeom>
          <a:noFill/>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Calibri" panose="020F0502020204030204" pitchFamily="34" charset="0"/>
              </a:rPr>
              <a:t>Internal Use Only</a:t>
            </a:r>
          </a:p>
        </p:txBody>
      </p:sp>
    </p:spTree>
    <p:extLst>
      <p:ext uri="{BB962C8B-B14F-4D97-AF65-F5344CB8AC3E}">
        <p14:creationId xmlns:p14="http://schemas.microsoft.com/office/powerpoint/2010/main" val="22010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sldNum="0" hdr="0" ftr="0" dt="0"/>
  <p:txStyles>
    <p:titleStyle>
      <a:lvl1pPr marL="0" algn="l" defTabSz="914104" rtl="0" eaLnBrk="1" latinLnBrk="0" hangingPunct="1">
        <a:lnSpc>
          <a:spcPct val="70000"/>
        </a:lnSpc>
        <a:spcBef>
          <a:spcPct val="0"/>
        </a:spcBef>
        <a:buNone/>
        <a:defRPr lang="en-US" sz="3599" b="1" i="0" kern="0" cap="all" spc="-200" baseline="0" dirty="0">
          <a:solidFill>
            <a:srgbClr val="024F6C"/>
          </a:solidFill>
          <a:latin typeface="+mn-lt"/>
          <a:ea typeface="+mn-ea"/>
          <a:cs typeface="+mn-cs"/>
        </a:defRPr>
      </a:lvl1pPr>
    </p:titleStyle>
    <p:bodyStyle>
      <a:lvl1pPr marL="228537"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1pPr>
      <a:lvl2pPr marL="685612"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2pPr>
      <a:lvl3pPr marL="1142686"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3pPr>
      <a:lvl4pPr marL="1599760"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4pPr>
      <a:lvl5pPr marL="2056835"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5pPr>
      <a:lvl6pPr marL="2513908"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83"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57"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31"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287">
          <p15:clr>
            <a:srgbClr val="F26B43"/>
          </p15:clr>
        </p15:guide>
        <p15:guide id="4" pos="9841">
          <p15:clr>
            <a:srgbClr val="F26B43"/>
          </p15:clr>
        </p15:guide>
        <p15:guide id="5" pos="739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s://www.dnb.co.in/privacy-policy" TargetMode="External"/><Relationship Id="rId2" Type="http://schemas.openxmlformats.org/officeDocument/2006/relationships/hyperlink" Target="mailto:Startup50@DNB.com"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s://leig.dnb.co.in/rs/284-PJJ-908/images/Bankers%20Confidentiality%20Letter_Template.doc"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A1434575-E02B-37B3-18F1-01A33B58F28E}"/>
              </a:ext>
            </a:extLst>
          </p:cNvPr>
          <p:cNvSpPr>
            <a:spLocks noGrp="1"/>
          </p:cNvSpPr>
          <p:nvPr>
            <p:ph type="body" idx="1"/>
          </p:nvPr>
        </p:nvSpPr>
        <p:spPr>
          <a:xfrm>
            <a:off x="701803" y="4351101"/>
            <a:ext cx="6369557" cy="1079563"/>
          </a:xfrm>
        </p:spPr>
        <p:txBody>
          <a:bodyPr>
            <a:normAutofit fontScale="92500" lnSpcReduction="20000"/>
          </a:bodyPr>
          <a:lstStyle/>
          <a:p>
            <a:r>
              <a:rPr lang="en-US" sz="3000" b="1" dirty="0"/>
              <a:t>Startup 50: The Trailblazers</a:t>
            </a:r>
          </a:p>
          <a:p>
            <a:endParaRPr lang="en-US" dirty="0"/>
          </a:p>
          <a:p>
            <a:r>
              <a:rPr lang="en-US" dirty="0"/>
              <a:t>Nomination Form</a:t>
            </a:r>
          </a:p>
          <a:p>
            <a:endParaRPr lang="en-US" dirty="0"/>
          </a:p>
        </p:txBody>
      </p:sp>
      <p:sp>
        <p:nvSpPr>
          <p:cNvPr id="10" name="Title 2">
            <a:extLst>
              <a:ext uri="{FF2B5EF4-FFF2-40B4-BE49-F238E27FC236}">
                <a16:creationId xmlns:a16="http://schemas.microsoft.com/office/drawing/2014/main" id="{85EF8504-A1FD-B806-5EB2-53AD80CC9D9E}"/>
              </a:ext>
            </a:extLst>
          </p:cNvPr>
          <p:cNvSpPr>
            <a:spLocks noGrp="1"/>
          </p:cNvSpPr>
          <p:nvPr>
            <p:ph type="title"/>
          </p:nvPr>
        </p:nvSpPr>
        <p:spPr>
          <a:xfrm>
            <a:off x="701803" y="2408034"/>
            <a:ext cx="6369557" cy="1810109"/>
          </a:xfrm>
        </p:spPr>
        <p:txBody>
          <a:bodyPr anchor="b"/>
          <a:lstStyle/>
          <a:p>
            <a:r>
              <a:rPr lang="en-US" b="1" dirty="0"/>
              <a:t>LEAP India Startup Summit 2023</a:t>
            </a:r>
          </a:p>
        </p:txBody>
      </p:sp>
      <p:pic>
        <p:nvPicPr>
          <p:cNvPr id="3" name="Picture 2" descr="A person holding a piece of paper&#10;&#10;Description automatically generated">
            <a:extLst>
              <a:ext uri="{FF2B5EF4-FFF2-40B4-BE49-F238E27FC236}">
                <a16:creationId xmlns:a16="http://schemas.microsoft.com/office/drawing/2014/main" id="{9BB194E6-37A4-0601-A5C4-F77F506BA6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10262" y="-7802"/>
            <a:ext cx="4605257" cy="6885763"/>
          </a:xfrm>
          <a:custGeom>
            <a:avLst/>
            <a:gdLst>
              <a:gd name="connsiteX0" fmla="*/ 0 w 5760720"/>
              <a:gd name="connsiteY0" fmla="*/ 2880360 h 5760720"/>
              <a:gd name="connsiteX1" fmla="*/ 2880360 w 5760720"/>
              <a:gd name="connsiteY1" fmla="*/ 0 h 5760720"/>
              <a:gd name="connsiteX2" fmla="*/ 5760720 w 5760720"/>
              <a:gd name="connsiteY2" fmla="*/ 2880360 h 5760720"/>
              <a:gd name="connsiteX3" fmla="*/ 2880360 w 5760720"/>
              <a:gd name="connsiteY3" fmla="*/ 5760720 h 5760720"/>
              <a:gd name="connsiteX4" fmla="*/ 0 w 5760720"/>
              <a:gd name="connsiteY4" fmla="*/ 2880360 h 5760720"/>
              <a:gd name="connsiteX0" fmla="*/ 164725 w 5925445"/>
              <a:gd name="connsiteY0" fmla="*/ 2655635 h 5535995"/>
              <a:gd name="connsiteX1" fmla="*/ 1371268 w 5925445"/>
              <a:gd name="connsiteY1" fmla="*/ 0 h 5535995"/>
              <a:gd name="connsiteX2" fmla="*/ 5925445 w 5925445"/>
              <a:gd name="connsiteY2" fmla="*/ 2655635 h 5535995"/>
              <a:gd name="connsiteX3" fmla="*/ 3045085 w 5925445"/>
              <a:gd name="connsiteY3" fmla="*/ 5535995 h 5535995"/>
              <a:gd name="connsiteX4" fmla="*/ 164725 w 5925445"/>
              <a:gd name="connsiteY4" fmla="*/ 2655635 h 5535995"/>
              <a:gd name="connsiteX0" fmla="*/ 84061 w 5728544"/>
              <a:gd name="connsiteY0" fmla="*/ 5229913 h 5925467"/>
              <a:gd name="connsiteX1" fmla="*/ 1174367 w 5728544"/>
              <a:gd name="connsiteY1" fmla="*/ 71301 h 5925467"/>
              <a:gd name="connsiteX2" fmla="*/ 5728544 w 5728544"/>
              <a:gd name="connsiteY2" fmla="*/ 2726936 h 5925467"/>
              <a:gd name="connsiteX3" fmla="*/ 2848184 w 5728544"/>
              <a:gd name="connsiteY3" fmla="*/ 5607296 h 5925467"/>
              <a:gd name="connsiteX4" fmla="*/ 84061 w 5728544"/>
              <a:gd name="connsiteY4" fmla="*/ 5229913 h 5925467"/>
              <a:gd name="connsiteX0" fmla="*/ 60572 w 5705055"/>
              <a:gd name="connsiteY0" fmla="*/ 5229913 h 5952079"/>
              <a:gd name="connsiteX1" fmla="*/ 1150878 w 5705055"/>
              <a:gd name="connsiteY1" fmla="*/ 71301 h 5952079"/>
              <a:gd name="connsiteX2" fmla="*/ 5705055 w 5705055"/>
              <a:gd name="connsiteY2" fmla="*/ 2726936 h 5952079"/>
              <a:gd name="connsiteX3" fmla="*/ 2824695 w 5705055"/>
              <a:gd name="connsiteY3" fmla="*/ 5607296 h 5952079"/>
              <a:gd name="connsiteX4" fmla="*/ 60572 w 5705055"/>
              <a:gd name="connsiteY4" fmla="*/ 5229913 h 5952079"/>
              <a:gd name="connsiteX0" fmla="*/ 74379 w 5718862"/>
              <a:gd name="connsiteY0" fmla="*/ 5753407 h 6475573"/>
              <a:gd name="connsiteX1" fmla="*/ 1164685 w 5718862"/>
              <a:gd name="connsiteY1" fmla="*/ 594795 h 6475573"/>
              <a:gd name="connsiteX2" fmla="*/ 5718862 w 5718862"/>
              <a:gd name="connsiteY2" fmla="*/ 3250430 h 6475573"/>
              <a:gd name="connsiteX3" fmla="*/ 2838502 w 5718862"/>
              <a:gd name="connsiteY3" fmla="*/ 6130790 h 6475573"/>
              <a:gd name="connsiteX4" fmla="*/ 74379 w 5718862"/>
              <a:gd name="connsiteY4" fmla="*/ 5753407 h 6475573"/>
              <a:gd name="connsiteX0" fmla="*/ 58930 w 5703413"/>
              <a:gd name="connsiteY0" fmla="*/ 5753407 h 6443777"/>
              <a:gd name="connsiteX1" fmla="*/ 1149236 w 5703413"/>
              <a:gd name="connsiteY1" fmla="*/ 594795 h 6443777"/>
              <a:gd name="connsiteX2" fmla="*/ 5703413 w 5703413"/>
              <a:gd name="connsiteY2" fmla="*/ 3250430 h 6443777"/>
              <a:gd name="connsiteX3" fmla="*/ 2823053 w 5703413"/>
              <a:gd name="connsiteY3" fmla="*/ 6130790 h 6443777"/>
              <a:gd name="connsiteX4" fmla="*/ 58930 w 5703413"/>
              <a:gd name="connsiteY4" fmla="*/ 5753407 h 6443777"/>
              <a:gd name="connsiteX0" fmla="*/ 102944 w 5747427"/>
              <a:gd name="connsiteY0" fmla="*/ 5746678 h 6441798"/>
              <a:gd name="connsiteX1" fmla="*/ 1177751 w 5747427"/>
              <a:gd name="connsiteY1" fmla="*/ 595815 h 6441798"/>
              <a:gd name="connsiteX2" fmla="*/ 5747427 w 5747427"/>
              <a:gd name="connsiteY2" fmla="*/ 3243701 h 6441798"/>
              <a:gd name="connsiteX3" fmla="*/ 2867067 w 5747427"/>
              <a:gd name="connsiteY3" fmla="*/ 6124061 h 6441798"/>
              <a:gd name="connsiteX4" fmla="*/ 102944 w 5747427"/>
              <a:gd name="connsiteY4" fmla="*/ 5746678 h 6441798"/>
              <a:gd name="connsiteX0" fmla="*/ 97093 w 5741576"/>
              <a:gd name="connsiteY0" fmla="*/ 5712061 h 6407181"/>
              <a:gd name="connsiteX1" fmla="*/ 1171900 w 5741576"/>
              <a:gd name="connsiteY1" fmla="*/ 561198 h 6407181"/>
              <a:gd name="connsiteX2" fmla="*/ 5741576 w 5741576"/>
              <a:gd name="connsiteY2" fmla="*/ 3209084 h 6407181"/>
              <a:gd name="connsiteX3" fmla="*/ 2861216 w 5741576"/>
              <a:gd name="connsiteY3" fmla="*/ 6089444 h 6407181"/>
              <a:gd name="connsiteX4" fmla="*/ 97093 w 5741576"/>
              <a:gd name="connsiteY4" fmla="*/ 5712061 h 6407181"/>
              <a:gd name="connsiteX0" fmla="*/ 62946 w 5707429"/>
              <a:gd name="connsiteY0" fmla="*/ 5712061 h 6450237"/>
              <a:gd name="connsiteX1" fmla="*/ 1137753 w 5707429"/>
              <a:gd name="connsiteY1" fmla="*/ 561198 h 6450237"/>
              <a:gd name="connsiteX2" fmla="*/ 5707429 w 5707429"/>
              <a:gd name="connsiteY2" fmla="*/ 3209084 h 6450237"/>
              <a:gd name="connsiteX3" fmla="*/ 2827069 w 5707429"/>
              <a:gd name="connsiteY3" fmla="*/ 6089444 h 6450237"/>
              <a:gd name="connsiteX4" fmla="*/ 62946 w 5707429"/>
              <a:gd name="connsiteY4" fmla="*/ 5712061 h 6450237"/>
              <a:gd name="connsiteX0" fmla="*/ 53918 w 5698401"/>
              <a:gd name="connsiteY0" fmla="*/ 5712061 h 6444710"/>
              <a:gd name="connsiteX1" fmla="*/ 1128725 w 5698401"/>
              <a:gd name="connsiteY1" fmla="*/ 561198 h 6444710"/>
              <a:gd name="connsiteX2" fmla="*/ 5698401 w 5698401"/>
              <a:gd name="connsiteY2" fmla="*/ 3209084 h 6444710"/>
              <a:gd name="connsiteX3" fmla="*/ 2818041 w 5698401"/>
              <a:gd name="connsiteY3" fmla="*/ 6089444 h 6444710"/>
              <a:gd name="connsiteX4" fmla="*/ 53918 w 5698401"/>
              <a:gd name="connsiteY4" fmla="*/ 5712061 h 6444710"/>
              <a:gd name="connsiteX0" fmla="*/ 56235 w 5700718"/>
              <a:gd name="connsiteY0" fmla="*/ 5705789 h 6438438"/>
              <a:gd name="connsiteX1" fmla="*/ 1131042 w 5700718"/>
              <a:gd name="connsiteY1" fmla="*/ 554926 h 6438438"/>
              <a:gd name="connsiteX2" fmla="*/ 5700718 w 5700718"/>
              <a:gd name="connsiteY2" fmla="*/ 3202812 h 6438438"/>
              <a:gd name="connsiteX3" fmla="*/ 2820358 w 5700718"/>
              <a:gd name="connsiteY3" fmla="*/ 6083172 h 6438438"/>
              <a:gd name="connsiteX4" fmla="*/ 56235 w 5700718"/>
              <a:gd name="connsiteY4" fmla="*/ 5705789 h 6438438"/>
              <a:gd name="connsiteX0" fmla="*/ 56235 w 5700718"/>
              <a:gd name="connsiteY0" fmla="*/ 5705789 h 6286573"/>
              <a:gd name="connsiteX1" fmla="*/ 1131042 w 5700718"/>
              <a:gd name="connsiteY1" fmla="*/ 554926 h 6286573"/>
              <a:gd name="connsiteX2" fmla="*/ 5700718 w 5700718"/>
              <a:gd name="connsiteY2" fmla="*/ 3202812 h 6286573"/>
              <a:gd name="connsiteX3" fmla="*/ 2820358 w 5700718"/>
              <a:gd name="connsiteY3" fmla="*/ 6083172 h 6286573"/>
              <a:gd name="connsiteX4" fmla="*/ 56235 w 5700718"/>
              <a:gd name="connsiteY4" fmla="*/ 5705789 h 6286573"/>
              <a:gd name="connsiteX0" fmla="*/ 141980 w 5786463"/>
              <a:gd name="connsiteY0" fmla="*/ 5705789 h 6081166"/>
              <a:gd name="connsiteX1" fmla="*/ 1216787 w 5786463"/>
              <a:gd name="connsiteY1" fmla="*/ 554926 h 6081166"/>
              <a:gd name="connsiteX2" fmla="*/ 5786463 w 5786463"/>
              <a:gd name="connsiteY2" fmla="*/ 3202812 h 6081166"/>
              <a:gd name="connsiteX3" fmla="*/ 3510537 w 5786463"/>
              <a:gd name="connsiteY3" fmla="*/ 5687965 h 6081166"/>
              <a:gd name="connsiteX4" fmla="*/ 141980 w 5786463"/>
              <a:gd name="connsiteY4" fmla="*/ 5705789 h 6081166"/>
              <a:gd name="connsiteX0" fmla="*/ 141980 w 5786463"/>
              <a:gd name="connsiteY0" fmla="*/ 5705789 h 6082969"/>
              <a:gd name="connsiteX1" fmla="*/ 1216787 w 5786463"/>
              <a:gd name="connsiteY1" fmla="*/ 554926 h 6082969"/>
              <a:gd name="connsiteX2" fmla="*/ 5786463 w 5786463"/>
              <a:gd name="connsiteY2" fmla="*/ 3202812 h 6082969"/>
              <a:gd name="connsiteX3" fmla="*/ 3510537 w 5786463"/>
              <a:gd name="connsiteY3" fmla="*/ 5687965 h 6082969"/>
              <a:gd name="connsiteX4" fmla="*/ 141980 w 5786463"/>
              <a:gd name="connsiteY4" fmla="*/ 5705789 h 6082969"/>
              <a:gd name="connsiteX0" fmla="*/ 92358 w 3715927"/>
              <a:gd name="connsiteY0" fmla="*/ 6090553 h 6724586"/>
              <a:gd name="connsiteX1" fmla="*/ 1167165 w 3715927"/>
              <a:gd name="connsiteY1" fmla="*/ 939690 h 6724586"/>
              <a:gd name="connsiteX2" fmla="*/ 3481838 w 3715927"/>
              <a:gd name="connsiteY2" fmla="*/ 937366 h 6724586"/>
              <a:gd name="connsiteX3" fmla="*/ 3460915 w 3715927"/>
              <a:gd name="connsiteY3" fmla="*/ 6072729 h 6724586"/>
              <a:gd name="connsiteX4" fmla="*/ 92358 w 3715927"/>
              <a:gd name="connsiteY4" fmla="*/ 6090553 h 6724586"/>
              <a:gd name="connsiteX0" fmla="*/ 92358 w 3717529"/>
              <a:gd name="connsiteY0" fmla="*/ 5533676 h 6167709"/>
              <a:gd name="connsiteX1" fmla="*/ 1167165 w 3717529"/>
              <a:gd name="connsiteY1" fmla="*/ 382813 h 6167709"/>
              <a:gd name="connsiteX2" fmla="*/ 3481838 w 3717529"/>
              <a:gd name="connsiteY2" fmla="*/ 380489 h 6167709"/>
              <a:gd name="connsiteX3" fmla="*/ 3460915 w 3717529"/>
              <a:gd name="connsiteY3" fmla="*/ 5515852 h 6167709"/>
              <a:gd name="connsiteX4" fmla="*/ 92358 w 3717529"/>
              <a:gd name="connsiteY4" fmla="*/ 5533676 h 6167709"/>
              <a:gd name="connsiteX0" fmla="*/ 108635 w 3733806"/>
              <a:gd name="connsiteY0" fmla="*/ 5640440 h 6274473"/>
              <a:gd name="connsiteX1" fmla="*/ 1183442 w 3733806"/>
              <a:gd name="connsiteY1" fmla="*/ 489577 h 6274473"/>
              <a:gd name="connsiteX2" fmla="*/ 3498115 w 3733806"/>
              <a:gd name="connsiteY2" fmla="*/ 487253 h 6274473"/>
              <a:gd name="connsiteX3" fmla="*/ 3477192 w 3733806"/>
              <a:gd name="connsiteY3" fmla="*/ 5622616 h 6274473"/>
              <a:gd name="connsiteX4" fmla="*/ 108635 w 3733806"/>
              <a:gd name="connsiteY4" fmla="*/ 5640440 h 6274473"/>
              <a:gd name="connsiteX0" fmla="*/ 52700 w 3677871"/>
              <a:gd name="connsiteY0" fmla="*/ 5640440 h 6507241"/>
              <a:gd name="connsiteX1" fmla="*/ 1127507 w 3677871"/>
              <a:gd name="connsiteY1" fmla="*/ 489577 h 6507241"/>
              <a:gd name="connsiteX2" fmla="*/ 3442180 w 3677871"/>
              <a:gd name="connsiteY2" fmla="*/ 487253 h 6507241"/>
              <a:gd name="connsiteX3" fmla="*/ 3421257 w 3677871"/>
              <a:gd name="connsiteY3" fmla="*/ 5622616 h 6507241"/>
              <a:gd name="connsiteX4" fmla="*/ 52700 w 3677871"/>
              <a:gd name="connsiteY4" fmla="*/ 5640440 h 6507241"/>
              <a:gd name="connsiteX0" fmla="*/ 66002 w 3691173"/>
              <a:gd name="connsiteY0" fmla="*/ 5640440 h 6539573"/>
              <a:gd name="connsiteX1" fmla="*/ 1140809 w 3691173"/>
              <a:gd name="connsiteY1" fmla="*/ 489577 h 6539573"/>
              <a:gd name="connsiteX2" fmla="*/ 3455482 w 3691173"/>
              <a:gd name="connsiteY2" fmla="*/ 487253 h 6539573"/>
              <a:gd name="connsiteX3" fmla="*/ 3434559 w 3691173"/>
              <a:gd name="connsiteY3" fmla="*/ 5622616 h 6539573"/>
              <a:gd name="connsiteX4" fmla="*/ 66002 w 3691173"/>
              <a:gd name="connsiteY4" fmla="*/ 5640440 h 6539573"/>
              <a:gd name="connsiteX0" fmla="*/ 35641 w 3660812"/>
              <a:gd name="connsiteY0" fmla="*/ 5175429 h 6074562"/>
              <a:gd name="connsiteX1" fmla="*/ 1110448 w 3660812"/>
              <a:gd name="connsiteY1" fmla="*/ 24566 h 6074562"/>
              <a:gd name="connsiteX2" fmla="*/ 3425121 w 3660812"/>
              <a:gd name="connsiteY2" fmla="*/ 22242 h 6074562"/>
              <a:gd name="connsiteX3" fmla="*/ 3404198 w 3660812"/>
              <a:gd name="connsiteY3" fmla="*/ 5157605 h 6074562"/>
              <a:gd name="connsiteX4" fmla="*/ 35641 w 3660812"/>
              <a:gd name="connsiteY4" fmla="*/ 5175429 h 6074562"/>
              <a:gd name="connsiteX0" fmla="*/ 28 w 3625199"/>
              <a:gd name="connsiteY0" fmla="*/ 5175429 h 5550215"/>
              <a:gd name="connsiteX1" fmla="*/ 1074835 w 3625199"/>
              <a:gd name="connsiteY1" fmla="*/ 24566 h 5550215"/>
              <a:gd name="connsiteX2" fmla="*/ 3389508 w 3625199"/>
              <a:gd name="connsiteY2" fmla="*/ 22242 h 5550215"/>
              <a:gd name="connsiteX3" fmla="*/ 3368585 w 3625199"/>
              <a:gd name="connsiteY3" fmla="*/ 5157605 h 5550215"/>
              <a:gd name="connsiteX4" fmla="*/ 28 w 3625199"/>
              <a:gd name="connsiteY4" fmla="*/ 5175429 h 5550215"/>
              <a:gd name="connsiteX0" fmla="*/ 30307 w 3655478"/>
              <a:gd name="connsiteY0" fmla="*/ 5175429 h 5550215"/>
              <a:gd name="connsiteX1" fmla="*/ 1105114 w 3655478"/>
              <a:gd name="connsiteY1" fmla="*/ 24566 h 5550215"/>
              <a:gd name="connsiteX2" fmla="*/ 3419787 w 3655478"/>
              <a:gd name="connsiteY2" fmla="*/ 22242 h 5550215"/>
              <a:gd name="connsiteX3" fmla="*/ 3398864 w 3655478"/>
              <a:gd name="connsiteY3" fmla="*/ 5157605 h 5550215"/>
              <a:gd name="connsiteX4" fmla="*/ 30307 w 3655478"/>
              <a:gd name="connsiteY4" fmla="*/ 5175429 h 5550215"/>
              <a:gd name="connsiteX0" fmla="*/ 53270 w 3678441"/>
              <a:gd name="connsiteY0" fmla="*/ 5175429 h 5550215"/>
              <a:gd name="connsiteX1" fmla="*/ 1128077 w 3678441"/>
              <a:gd name="connsiteY1" fmla="*/ 24566 h 5550215"/>
              <a:gd name="connsiteX2" fmla="*/ 3442750 w 3678441"/>
              <a:gd name="connsiteY2" fmla="*/ 22242 h 5550215"/>
              <a:gd name="connsiteX3" fmla="*/ 3421827 w 3678441"/>
              <a:gd name="connsiteY3" fmla="*/ 5157605 h 5550215"/>
              <a:gd name="connsiteX4" fmla="*/ 53270 w 3678441"/>
              <a:gd name="connsiteY4" fmla="*/ 5175429 h 5550215"/>
              <a:gd name="connsiteX0" fmla="*/ 57187 w 3682358"/>
              <a:gd name="connsiteY0" fmla="*/ 5175429 h 5550215"/>
              <a:gd name="connsiteX1" fmla="*/ 1131994 w 3682358"/>
              <a:gd name="connsiteY1" fmla="*/ 24566 h 5550215"/>
              <a:gd name="connsiteX2" fmla="*/ 3446667 w 3682358"/>
              <a:gd name="connsiteY2" fmla="*/ 22242 h 5550215"/>
              <a:gd name="connsiteX3" fmla="*/ 3425744 w 3682358"/>
              <a:gd name="connsiteY3" fmla="*/ 5157605 h 5550215"/>
              <a:gd name="connsiteX4" fmla="*/ 57187 w 3682358"/>
              <a:gd name="connsiteY4" fmla="*/ 5175429 h 5550215"/>
              <a:gd name="connsiteX0" fmla="*/ 56290 w 3707305"/>
              <a:gd name="connsiteY0" fmla="*/ 5146554 h 5540350"/>
              <a:gd name="connsiteX1" fmla="*/ 1155160 w 3707305"/>
              <a:gd name="connsiteY1" fmla="*/ 24566 h 5540350"/>
              <a:gd name="connsiteX2" fmla="*/ 3469833 w 3707305"/>
              <a:gd name="connsiteY2" fmla="*/ 22242 h 5540350"/>
              <a:gd name="connsiteX3" fmla="*/ 3448910 w 3707305"/>
              <a:gd name="connsiteY3" fmla="*/ 5157605 h 5540350"/>
              <a:gd name="connsiteX4" fmla="*/ 56290 w 3707305"/>
              <a:gd name="connsiteY4" fmla="*/ 5146554 h 5540350"/>
              <a:gd name="connsiteX0" fmla="*/ 29043 w 3680058"/>
              <a:gd name="connsiteY0" fmla="*/ 5146554 h 5540350"/>
              <a:gd name="connsiteX1" fmla="*/ 1127913 w 3680058"/>
              <a:gd name="connsiteY1" fmla="*/ 24566 h 5540350"/>
              <a:gd name="connsiteX2" fmla="*/ 3442586 w 3680058"/>
              <a:gd name="connsiteY2" fmla="*/ 22242 h 5540350"/>
              <a:gd name="connsiteX3" fmla="*/ 3421663 w 3680058"/>
              <a:gd name="connsiteY3" fmla="*/ 5157605 h 5540350"/>
              <a:gd name="connsiteX4" fmla="*/ 29043 w 3680058"/>
              <a:gd name="connsiteY4" fmla="*/ 5146554 h 5540350"/>
              <a:gd name="connsiteX0" fmla="*/ 29043 w 3680058"/>
              <a:gd name="connsiteY0" fmla="*/ 5124897 h 5518693"/>
              <a:gd name="connsiteX1" fmla="*/ 1127913 w 3680058"/>
              <a:gd name="connsiteY1" fmla="*/ 2909 h 5518693"/>
              <a:gd name="connsiteX2" fmla="*/ 3442586 w 3680058"/>
              <a:gd name="connsiteY2" fmla="*/ 585 h 5518693"/>
              <a:gd name="connsiteX3" fmla="*/ 3421663 w 3680058"/>
              <a:gd name="connsiteY3" fmla="*/ 5135948 h 5518693"/>
              <a:gd name="connsiteX4" fmla="*/ 29043 w 3680058"/>
              <a:gd name="connsiteY4" fmla="*/ 5124897 h 5518693"/>
              <a:gd name="connsiteX0" fmla="*/ 29043 w 3680058"/>
              <a:gd name="connsiteY0" fmla="*/ 5124897 h 5138355"/>
              <a:gd name="connsiteX1" fmla="*/ 1127913 w 3680058"/>
              <a:gd name="connsiteY1" fmla="*/ 2909 h 5138355"/>
              <a:gd name="connsiteX2" fmla="*/ 3442586 w 3680058"/>
              <a:gd name="connsiteY2" fmla="*/ 585 h 5138355"/>
              <a:gd name="connsiteX3" fmla="*/ 3421663 w 3680058"/>
              <a:gd name="connsiteY3" fmla="*/ 5135948 h 5138355"/>
              <a:gd name="connsiteX4" fmla="*/ 29043 w 3680058"/>
              <a:gd name="connsiteY4" fmla="*/ 5124897 h 5138355"/>
              <a:gd name="connsiteX0" fmla="*/ 29043 w 3442586"/>
              <a:gd name="connsiteY0" fmla="*/ 5124897 h 5138355"/>
              <a:gd name="connsiteX1" fmla="*/ 1127913 w 3442586"/>
              <a:gd name="connsiteY1" fmla="*/ 2909 h 5138355"/>
              <a:gd name="connsiteX2" fmla="*/ 3442586 w 3442586"/>
              <a:gd name="connsiteY2" fmla="*/ 585 h 5138355"/>
              <a:gd name="connsiteX3" fmla="*/ 3421663 w 3442586"/>
              <a:gd name="connsiteY3" fmla="*/ 5135948 h 5138355"/>
              <a:gd name="connsiteX4" fmla="*/ 29043 w 3442586"/>
              <a:gd name="connsiteY4" fmla="*/ 5124897 h 5138355"/>
              <a:gd name="connsiteX0" fmla="*/ 29043 w 3618612"/>
              <a:gd name="connsiteY0" fmla="*/ 5504598 h 5525300"/>
              <a:gd name="connsiteX1" fmla="*/ 1127913 w 3618612"/>
              <a:gd name="connsiteY1" fmla="*/ 382610 h 5525300"/>
              <a:gd name="connsiteX2" fmla="*/ 3442586 w 3618612"/>
              <a:gd name="connsiteY2" fmla="*/ 380286 h 5525300"/>
              <a:gd name="connsiteX3" fmla="*/ 3445726 w 3618612"/>
              <a:gd name="connsiteY3" fmla="*/ 5525274 h 5525300"/>
              <a:gd name="connsiteX4" fmla="*/ 29043 w 3618612"/>
              <a:gd name="connsiteY4" fmla="*/ 5504598 h 5525300"/>
              <a:gd name="connsiteX0" fmla="*/ 29043 w 3616961"/>
              <a:gd name="connsiteY0" fmla="*/ 5503886 h 5517344"/>
              <a:gd name="connsiteX1" fmla="*/ 1127913 w 3616961"/>
              <a:gd name="connsiteY1" fmla="*/ 381898 h 5517344"/>
              <a:gd name="connsiteX2" fmla="*/ 3442586 w 3616961"/>
              <a:gd name="connsiteY2" fmla="*/ 379574 h 5517344"/>
              <a:gd name="connsiteX3" fmla="*/ 3440913 w 3616961"/>
              <a:gd name="connsiteY3" fmla="*/ 5514936 h 5517344"/>
              <a:gd name="connsiteX4" fmla="*/ 29043 w 3616961"/>
              <a:gd name="connsiteY4" fmla="*/ 5503886 h 5517344"/>
              <a:gd name="connsiteX0" fmla="*/ 29043 w 3616961"/>
              <a:gd name="connsiteY0" fmla="*/ 5131755 h 5145213"/>
              <a:gd name="connsiteX1" fmla="*/ 1127913 w 3616961"/>
              <a:gd name="connsiteY1" fmla="*/ 9767 h 5145213"/>
              <a:gd name="connsiteX2" fmla="*/ 3442586 w 3616961"/>
              <a:gd name="connsiteY2" fmla="*/ 7443 h 5145213"/>
              <a:gd name="connsiteX3" fmla="*/ 3440913 w 3616961"/>
              <a:gd name="connsiteY3" fmla="*/ 5142805 h 5145213"/>
              <a:gd name="connsiteX4" fmla="*/ 29043 w 3616961"/>
              <a:gd name="connsiteY4" fmla="*/ 5131755 h 5145213"/>
              <a:gd name="connsiteX0" fmla="*/ 29043 w 3453172"/>
              <a:gd name="connsiteY0" fmla="*/ 5131755 h 5145213"/>
              <a:gd name="connsiteX1" fmla="*/ 1127913 w 3453172"/>
              <a:gd name="connsiteY1" fmla="*/ 9767 h 5145213"/>
              <a:gd name="connsiteX2" fmla="*/ 3442586 w 3453172"/>
              <a:gd name="connsiteY2" fmla="*/ 7443 h 5145213"/>
              <a:gd name="connsiteX3" fmla="*/ 3440913 w 3453172"/>
              <a:gd name="connsiteY3" fmla="*/ 5142805 h 5145213"/>
              <a:gd name="connsiteX4" fmla="*/ 29043 w 3453172"/>
              <a:gd name="connsiteY4" fmla="*/ 5131755 h 5145213"/>
              <a:gd name="connsiteX0" fmla="*/ 28939 w 3453068"/>
              <a:gd name="connsiteY0" fmla="*/ 5141239 h 5154697"/>
              <a:gd name="connsiteX1" fmla="*/ 1132621 w 3453068"/>
              <a:gd name="connsiteY1" fmla="*/ 0 h 5154697"/>
              <a:gd name="connsiteX2" fmla="*/ 3442482 w 3453068"/>
              <a:gd name="connsiteY2" fmla="*/ 16927 h 5154697"/>
              <a:gd name="connsiteX3" fmla="*/ 3440809 w 3453068"/>
              <a:gd name="connsiteY3" fmla="*/ 5152289 h 5154697"/>
              <a:gd name="connsiteX4" fmla="*/ 28939 w 3453068"/>
              <a:gd name="connsiteY4" fmla="*/ 5141239 h 5154697"/>
              <a:gd name="connsiteX0" fmla="*/ 29043 w 3448359"/>
              <a:gd name="connsiteY0" fmla="*/ 5150864 h 5161713"/>
              <a:gd name="connsiteX1" fmla="*/ 1127912 w 3448359"/>
              <a:gd name="connsiteY1" fmla="*/ 0 h 5161713"/>
              <a:gd name="connsiteX2" fmla="*/ 3437773 w 3448359"/>
              <a:gd name="connsiteY2" fmla="*/ 16927 h 5161713"/>
              <a:gd name="connsiteX3" fmla="*/ 3436100 w 3448359"/>
              <a:gd name="connsiteY3" fmla="*/ 5152289 h 5161713"/>
              <a:gd name="connsiteX4" fmla="*/ 29043 w 3448359"/>
              <a:gd name="connsiteY4" fmla="*/ 5150864 h 5161713"/>
              <a:gd name="connsiteX0" fmla="*/ 29043 w 3453943"/>
              <a:gd name="connsiteY0" fmla="*/ 5150864 h 5164322"/>
              <a:gd name="connsiteX1" fmla="*/ 1127912 w 3453943"/>
              <a:gd name="connsiteY1" fmla="*/ 0 h 5164322"/>
              <a:gd name="connsiteX2" fmla="*/ 3437773 w 3453943"/>
              <a:gd name="connsiteY2" fmla="*/ 16927 h 5164322"/>
              <a:gd name="connsiteX3" fmla="*/ 3445725 w 3453943"/>
              <a:gd name="connsiteY3" fmla="*/ 5161914 h 5164322"/>
              <a:gd name="connsiteX4" fmla="*/ 29043 w 3453943"/>
              <a:gd name="connsiteY4" fmla="*/ 5150864 h 516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943" h="5164322">
                <a:moveTo>
                  <a:pt x="29043" y="5150864"/>
                </a:moveTo>
                <a:cubicBezTo>
                  <a:pt x="-198512" y="2168830"/>
                  <a:pt x="981308" y="259656"/>
                  <a:pt x="1127912" y="0"/>
                </a:cubicBezTo>
                <a:cubicBezTo>
                  <a:pt x="1120512" y="226"/>
                  <a:pt x="3446909" y="-1181"/>
                  <a:pt x="3437773" y="16927"/>
                </a:cubicBezTo>
                <a:cubicBezTo>
                  <a:pt x="3452700" y="-3466"/>
                  <a:pt x="3461196" y="5174136"/>
                  <a:pt x="3445725" y="5161914"/>
                </a:cubicBezTo>
                <a:cubicBezTo>
                  <a:pt x="3454317" y="5154505"/>
                  <a:pt x="35216" y="5177943"/>
                  <a:pt x="29043" y="5150864"/>
                </a:cubicBezTo>
                <a:close/>
              </a:path>
            </a:pathLst>
          </a:custGeom>
          <a:noFill/>
        </p:spPr>
      </p:pic>
    </p:spTree>
    <p:extLst>
      <p:ext uri="{BB962C8B-B14F-4D97-AF65-F5344CB8AC3E}">
        <p14:creationId xmlns:p14="http://schemas.microsoft.com/office/powerpoint/2010/main" val="13472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57C454BD-7EFB-ED97-7382-A7D5ACD08298}"/>
              </a:ext>
            </a:extLst>
          </p:cNvPr>
          <p:cNvGraphicFramePr>
            <a:graphicFrameLocks noGrp="1"/>
          </p:cNvGraphicFramePr>
          <p:nvPr>
            <p:extLst>
              <p:ext uri="{D42A27DB-BD31-4B8C-83A1-F6EECF244321}">
                <p14:modId xmlns:p14="http://schemas.microsoft.com/office/powerpoint/2010/main" val="3970072017"/>
              </p:ext>
            </p:extLst>
          </p:nvPr>
        </p:nvGraphicFramePr>
        <p:xfrm>
          <a:off x="548641" y="740664"/>
          <a:ext cx="11369039" cy="5577840"/>
        </p:xfrm>
        <a:graphic>
          <a:graphicData uri="http://schemas.openxmlformats.org/drawingml/2006/table">
            <a:tbl>
              <a:tblPr firstRow="1" bandRow="1">
                <a:tableStyleId>{69012ECD-51FC-41F1-AA8D-1B2483CD663E}</a:tableStyleId>
              </a:tblPr>
              <a:tblGrid>
                <a:gridCol w="11369039">
                  <a:extLst>
                    <a:ext uri="{9D8B030D-6E8A-4147-A177-3AD203B41FA5}">
                      <a16:colId xmlns:a16="http://schemas.microsoft.com/office/drawing/2014/main" val="1463611828"/>
                    </a:ext>
                  </a:extLst>
                </a:gridCol>
              </a:tblGrid>
              <a:tr h="640080">
                <a:tc>
                  <a:txBody>
                    <a:bodyPr/>
                    <a:lstStyle/>
                    <a:p>
                      <a:r>
                        <a:rPr lang="en-US" sz="1800">
                          <a:latin typeface="Avenir Next LT Pro" panose="020B0504020202020204" pitchFamily="34" charset="0"/>
                        </a:rPr>
                        <a:t>Describe your business model that attempts to solve the stated problem/need</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178013131"/>
                  </a:ext>
                </a:extLst>
              </a:tr>
              <a:tr h="4937760">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Please provide details in note more than 1000 words about – </a:t>
                      </a:r>
                    </a:p>
                    <a:p>
                      <a:pPr marL="285750" marR="0" indent="-285750">
                        <a:lnSpc>
                          <a:spcPct val="115000"/>
                        </a:lnSpc>
                        <a:spcBef>
                          <a:spcPts val="0"/>
                        </a:spcBef>
                        <a:spcAft>
                          <a:spcPts val="0"/>
                        </a:spcAft>
                        <a:buFont typeface="Arial" panose="020B0604020202020204" pitchFamily="34" charset="0"/>
                        <a:buChar char="•"/>
                      </a:pPr>
                      <a:r>
                        <a:rPr lang="en-US" sz="1500" b="0" i="1" kern="1200" dirty="0">
                          <a:solidFill>
                            <a:schemeClr val="bg1">
                              <a:lumMod val="65000"/>
                            </a:schemeClr>
                          </a:solidFill>
                          <a:latin typeface="Avenir Next LT Pro" panose="020B0504020202020204" pitchFamily="34" charset="0"/>
                          <a:ea typeface="+mn-ea"/>
                          <a:cs typeface="+mn-cs"/>
                        </a:rPr>
                        <a:t>Key Description of your business model covering revenue plan, GTM, product plan and phasing along with key resources (example operating and technology resources)</a:t>
                      </a:r>
                    </a:p>
                    <a:p>
                      <a:pPr marL="285750" marR="0" indent="-285750">
                        <a:lnSpc>
                          <a:spcPct val="115000"/>
                        </a:lnSpc>
                        <a:spcBef>
                          <a:spcPts val="0"/>
                        </a:spcBef>
                        <a:spcAft>
                          <a:spcPts val="0"/>
                        </a:spcAft>
                        <a:buFont typeface="Arial" panose="020B0604020202020204" pitchFamily="34" charset="0"/>
                        <a:buChar char="•"/>
                      </a:pPr>
                      <a:r>
                        <a:rPr lang="en-US" sz="1500" b="0" i="1" kern="1200" dirty="0">
                          <a:solidFill>
                            <a:schemeClr val="bg1">
                              <a:lumMod val="65000"/>
                            </a:schemeClr>
                          </a:solidFill>
                          <a:latin typeface="Avenir Next LT Pro" panose="020B0504020202020204" pitchFamily="34" charset="0"/>
                          <a:ea typeface="+mn-ea"/>
                          <a:cs typeface="+mn-cs"/>
                        </a:rPr>
                        <a:t>Key Products and Services (detailed description to support the revenue plan and segregation between current / new, planned, etc.)</a:t>
                      </a:r>
                    </a:p>
                    <a:p>
                      <a:pPr marL="285750" marR="0" indent="-285750">
                        <a:lnSpc>
                          <a:spcPct val="115000"/>
                        </a:lnSpc>
                        <a:spcBef>
                          <a:spcPts val="0"/>
                        </a:spcBef>
                        <a:spcAft>
                          <a:spcPts val="0"/>
                        </a:spcAft>
                        <a:buFont typeface="Arial" panose="020B0604020202020204" pitchFamily="34" charset="0"/>
                        <a:buChar char="•"/>
                      </a:pPr>
                      <a:r>
                        <a:rPr lang="en-US" sz="1500" b="0" i="1" kern="1200" dirty="0">
                          <a:solidFill>
                            <a:schemeClr val="bg1">
                              <a:lumMod val="65000"/>
                            </a:schemeClr>
                          </a:solidFill>
                          <a:latin typeface="Avenir Next LT Pro" panose="020B0504020202020204" pitchFamily="34" charset="0"/>
                          <a:ea typeface="+mn-ea"/>
                          <a:cs typeface="+mn-cs"/>
                        </a:rPr>
                        <a:t>How the business model is solving the stated problem and the iterations (how has the model evolved?)</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i="1"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
        <p:nvSpPr>
          <p:cNvPr id="7" name="Title 4">
            <a:extLst>
              <a:ext uri="{FF2B5EF4-FFF2-40B4-BE49-F238E27FC236}">
                <a16:creationId xmlns:a16="http://schemas.microsoft.com/office/drawing/2014/main" id="{95C8380B-7141-31F3-6F71-FFAC69504596}"/>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Build Your Case for Excellence (2/6) </a:t>
            </a:r>
          </a:p>
        </p:txBody>
      </p:sp>
    </p:spTree>
    <p:extLst>
      <p:ext uri="{BB962C8B-B14F-4D97-AF65-F5344CB8AC3E}">
        <p14:creationId xmlns:p14="http://schemas.microsoft.com/office/powerpoint/2010/main" val="164211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421103881"/>
              </p:ext>
            </p:extLst>
          </p:nvPr>
        </p:nvGraphicFramePr>
        <p:xfrm>
          <a:off x="548640" y="736178"/>
          <a:ext cx="11365992" cy="5577840"/>
        </p:xfrm>
        <a:graphic>
          <a:graphicData uri="http://schemas.openxmlformats.org/drawingml/2006/table">
            <a:tbl>
              <a:tblPr firstRow="1" bandRow="1">
                <a:tableStyleId>{69012ECD-51FC-41F1-AA8D-1B2483CD663E}</a:tableStyleId>
              </a:tblPr>
              <a:tblGrid>
                <a:gridCol w="11365992">
                  <a:extLst>
                    <a:ext uri="{9D8B030D-6E8A-4147-A177-3AD203B41FA5}">
                      <a16:colId xmlns:a16="http://schemas.microsoft.com/office/drawing/2014/main" val="1463611828"/>
                    </a:ext>
                  </a:extLst>
                </a:gridCol>
              </a:tblGrid>
              <a:tr h="640080">
                <a:tc>
                  <a:txBody>
                    <a:bodyPr/>
                    <a:lstStyle/>
                    <a:p>
                      <a:r>
                        <a:rPr lang="en-US" sz="1800" dirty="0">
                          <a:latin typeface="Avenir Next LT Pro" panose="020B0504020202020204" pitchFamily="34" charset="0"/>
                        </a:rPr>
                        <a:t>Kindly highlight the Uniqueness, Key Differentiation, Competitive Advantage of your business?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178013131"/>
                  </a:ext>
                </a:extLst>
              </a:tr>
              <a:tr h="4937760">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not more than 1000 words covering specific aspects that are clear and quantifiable. Any supporting evidence provided will add credence to the submission</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i="1" kern="1200" dirty="0">
                        <a:solidFill>
                          <a:schemeClr val="bg1">
                            <a:lumMod val="65000"/>
                          </a:schemeClr>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
        <p:nvSpPr>
          <p:cNvPr id="7" name="Title 4">
            <a:extLst>
              <a:ext uri="{FF2B5EF4-FFF2-40B4-BE49-F238E27FC236}">
                <a16:creationId xmlns:a16="http://schemas.microsoft.com/office/drawing/2014/main" id="{3F4B8ED6-A535-403A-B705-39E1EA8151FB}"/>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Build Your Case for Excellence (3/6) </a:t>
            </a:r>
          </a:p>
        </p:txBody>
      </p:sp>
    </p:spTree>
    <p:extLst>
      <p:ext uri="{BB962C8B-B14F-4D97-AF65-F5344CB8AC3E}">
        <p14:creationId xmlns:p14="http://schemas.microsoft.com/office/powerpoint/2010/main" val="425849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454089180"/>
              </p:ext>
            </p:extLst>
          </p:nvPr>
        </p:nvGraphicFramePr>
        <p:xfrm>
          <a:off x="548640" y="736178"/>
          <a:ext cx="11365992" cy="2943636"/>
        </p:xfrm>
        <a:graphic>
          <a:graphicData uri="http://schemas.openxmlformats.org/drawingml/2006/table">
            <a:tbl>
              <a:tblPr firstRow="1" bandRow="1">
                <a:tableStyleId>{69012ECD-51FC-41F1-AA8D-1B2483CD663E}</a:tableStyleId>
              </a:tblPr>
              <a:tblGrid>
                <a:gridCol w="11365992">
                  <a:extLst>
                    <a:ext uri="{9D8B030D-6E8A-4147-A177-3AD203B41FA5}">
                      <a16:colId xmlns:a16="http://schemas.microsoft.com/office/drawing/2014/main" val="1463611828"/>
                    </a:ext>
                  </a:extLst>
                </a:gridCol>
              </a:tblGrid>
              <a:tr h="640080">
                <a:tc>
                  <a:txBody>
                    <a:bodyPr/>
                    <a:lstStyle/>
                    <a:p>
                      <a:r>
                        <a:rPr lang="en-US" sz="1800">
                          <a:latin typeface="Avenir Next LT Pro" panose="020B0504020202020204" pitchFamily="34" charset="0"/>
                        </a:rPr>
                        <a:t>Describe the stage of your Startup and How the funding need has evolved with progression of your business model?</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178013131"/>
                  </a:ext>
                </a:extLst>
              </a:tr>
              <a:tr h="2273076">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Please provide details about -  </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Series of Funding (Bootstrap, Series A, Series B, Series C and so on)</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Total Funding</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Implicit Valuation / as per last funding</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Investor Details</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(You can send additional documents to email id provided below)</a:t>
                      </a: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graphicFrame>
        <p:nvGraphicFramePr>
          <p:cNvPr id="5" name="Table 3">
            <a:extLst>
              <a:ext uri="{FF2B5EF4-FFF2-40B4-BE49-F238E27FC236}">
                <a16:creationId xmlns:a16="http://schemas.microsoft.com/office/drawing/2014/main" id="{CF759418-2823-2B7F-6C4B-6FFE7C417A3C}"/>
              </a:ext>
            </a:extLst>
          </p:cNvPr>
          <p:cNvGraphicFramePr>
            <a:graphicFrameLocks noGrp="1"/>
          </p:cNvGraphicFramePr>
          <p:nvPr>
            <p:extLst>
              <p:ext uri="{D42A27DB-BD31-4B8C-83A1-F6EECF244321}">
                <p14:modId xmlns:p14="http://schemas.microsoft.com/office/powerpoint/2010/main" val="1077572794"/>
              </p:ext>
            </p:extLst>
          </p:nvPr>
        </p:nvGraphicFramePr>
        <p:xfrm>
          <a:off x="548640" y="3752797"/>
          <a:ext cx="11365992" cy="2633155"/>
        </p:xfrm>
        <a:graphic>
          <a:graphicData uri="http://schemas.openxmlformats.org/drawingml/2006/table">
            <a:tbl>
              <a:tblPr firstRow="1" bandRow="1">
                <a:tableStyleId>{69012ECD-51FC-41F1-AA8D-1B2483CD663E}</a:tableStyleId>
              </a:tblPr>
              <a:tblGrid>
                <a:gridCol w="11365992">
                  <a:extLst>
                    <a:ext uri="{9D8B030D-6E8A-4147-A177-3AD203B41FA5}">
                      <a16:colId xmlns:a16="http://schemas.microsoft.com/office/drawing/2014/main" val="1463611828"/>
                    </a:ext>
                  </a:extLst>
                </a:gridCol>
              </a:tblGrid>
              <a:tr h="548640">
                <a:tc>
                  <a:txBody>
                    <a:bodyPr/>
                    <a:lstStyle/>
                    <a:p>
                      <a:r>
                        <a:rPr lang="en-US" sz="1800">
                          <a:latin typeface="Avenir Next LT Pro" panose="020B0504020202020204" pitchFamily="34" charset="0"/>
                        </a:rPr>
                        <a:t>Kindly provide Core Team Details of your company and their role in the business?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178013131"/>
                  </a:ext>
                </a:extLst>
              </a:tr>
              <a:tr h="365760">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Please provide details about -  </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Core Team, Current Role and Designation, Education Background, Previous Work Experience, Technical or other Expertise making them suitable for the role</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Organization Structure</a:t>
                      </a: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(You can send additional documents to email id provided below)</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i="1"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
        <p:nvSpPr>
          <p:cNvPr id="8" name="Title 4">
            <a:extLst>
              <a:ext uri="{FF2B5EF4-FFF2-40B4-BE49-F238E27FC236}">
                <a16:creationId xmlns:a16="http://schemas.microsoft.com/office/drawing/2014/main" id="{604E3077-F37F-12D9-2C7E-508A6D637655}"/>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Build Your Case for Excellence (4/6) </a:t>
            </a:r>
          </a:p>
        </p:txBody>
      </p:sp>
    </p:spTree>
    <p:extLst>
      <p:ext uri="{BB962C8B-B14F-4D97-AF65-F5344CB8AC3E}">
        <p14:creationId xmlns:p14="http://schemas.microsoft.com/office/powerpoint/2010/main" val="320015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4AA4BDB9-E49F-5399-03FC-681234F3D0C2}"/>
              </a:ext>
            </a:extLst>
          </p:cNvPr>
          <p:cNvGraphicFramePr>
            <a:graphicFrameLocks noGrp="1"/>
          </p:cNvGraphicFramePr>
          <p:nvPr>
            <p:extLst>
              <p:ext uri="{D42A27DB-BD31-4B8C-83A1-F6EECF244321}">
                <p14:modId xmlns:p14="http://schemas.microsoft.com/office/powerpoint/2010/main" val="3415021084"/>
              </p:ext>
            </p:extLst>
          </p:nvPr>
        </p:nvGraphicFramePr>
        <p:xfrm>
          <a:off x="548640" y="740664"/>
          <a:ext cx="11365992" cy="5577840"/>
        </p:xfrm>
        <a:graphic>
          <a:graphicData uri="http://schemas.openxmlformats.org/drawingml/2006/table">
            <a:tbl>
              <a:tblPr firstRow="1" bandRow="1">
                <a:tableStyleId>{69012ECD-51FC-41F1-AA8D-1B2483CD663E}</a:tableStyleId>
              </a:tblPr>
              <a:tblGrid>
                <a:gridCol w="11365992">
                  <a:extLst>
                    <a:ext uri="{9D8B030D-6E8A-4147-A177-3AD203B41FA5}">
                      <a16:colId xmlns:a16="http://schemas.microsoft.com/office/drawing/2014/main" val="1463611828"/>
                    </a:ext>
                  </a:extLst>
                </a:gridCol>
              </a:tblGrid>
              <a:tr h="640080">
                <a:tc>
                  <a:txBody>
                    <a:bodyPr/>
                    <a:lstStyle/>
                    <a:p>
                      <a:r>
                        <a:rPr lang="en-US" sz="1800">
                          <a:latin typeface="Avenir Next LT Pro" panose="020B0504020202020204" pitchFamily="34" charset="0"/>
                        </a:rPr>
                        <a:t>Kindly Describe Your Path To Profitability</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178013131"/>
                  </a:ext>
                </a:extLst>
              </a:tr>
              <a:tr h="4937760">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Kindly provide details your revenue and profitability trends over past few years</a:t>
                      </a:r>
                    </a:p>
                    <a:p>
                      <a:pPr marL="0" marR="0">
                        <a:lnSpc>
                          <a:spcPct val="115000"/>
                        </a:lnSpc>
                        <a:spcBef>
                          <a:spcPts val="0"/>
                        </a:spcBef>
                        <a:spcAft>
                          <a:spcPts val="0"/>
                        </a:spcAft>
                      </a:pPr>
                      <a:endParaRPr lang="en-US" sz="1500" b="0" i="1" kern="1200" dirty="0">
                        <a:solidFill>
                          <a:schemeClr val="bg1">
                            <a:lumMod val="65000"/>
                          </a:schemeClr>
                        </a:solidFill>
                        <a:latin typeface="Avenir Next LT Pro" panose="020B0504020202020204" pitchFamily="34" charset="0"/>
                        <a:ea typeface="+mn-ea"/>
                        <a:cs typeface="+mn-cs"/>
                      </a:endParaRP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Kindly provide details of roadmap to profitability and future growth</a:t>
                      </a:r>
                    </a:p>
                    <a:p>
                      <a:pPr marL="0" marR="0">
                        <a:lnSpc>
                          <a:spcPct val="115000"/>
                        </a:lnSpc>
                        <a:spcBef>
                          <a:spcPts val="0"/>
                        </a:spcBef>
                        <a:spcAft>
                          <a:spcPts val="0"/>
                        </a:spcAft>
                      </a:pPr>
                      <a:endParaRPr lang="en-US" sz="1500" b="0" i="1" kern="1200" dirty="0">
                        <a:solidFill>
                          <a:schemeClr val="bg1">
                            <a:lumMod val="65000"/>
                          </a:schemeClr>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i="1"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
        <p:nvSpPr>
          <p:cNvPr id="7" name="Title 4">
            <a:extLst>
              <a:ext uri="{FF2B5EF4-FFF2-40B4-BE49-F238E27FC236}">
                <a16:creationId xmlns:a16="http://schemas.microsoft.com/office/drawing/2014/main" id="{4B41FB17-9BE6-A491-E855-F2903C5D6855}"/>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Build Your Case for Excellence (5/6) </a:t>
            </a:r>
          </a:p>
        </p:txBody>
      </p:sp>
    </p:spTree>
    <p:extLst>
      <p:ext uri="{BB962C8B-B14F-4D97-AF65-F5344CB8AC3E}">
        <p14:creationId xmlns:p14="http://schemas.microsoft.com/office/powerpoint/2010/main" val="178576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4AA4BDB9-E49F-5399-03FC-681234F3D0C2}"/>
              </a:ext>
            </a:extLst>
          </p:cNvPr>
          <p:cNvGraphicFramePr>
            <a:graphicFrameLocks noGrp="1"/>
          </p:cNvGraphicFramePr>
          <p:nvPr>
            <p:extLst>
              <p:ext uri="{D42A27DB-BD31-4B8C-83A1-F6EECF244321}">
                <p14:modId xmlns:p14="http://schemas.microsoft.com/office/powerpoint/2010/main" val="1177672307"/>
              </p:ext>
            </p:extLst>
          </p:nvPr>
        </p:nvGraphicFramePr>
        <p:xfrm>
          <a:off x="548640" y="740664"/>
          <a:ext cx="11365992" cy="5577840"/>
        </p:xfrm>
        <a:graphic>
          <a:graphicData uri="http://schemas.openxmlformats.org/drawingml/2006/table">
            <a:tbl>
              <a:tblPr firstRow="1" bandRow="1">
                <a:tableStyleId>{69012ECD-51FC-41F1-AA8D-1B2483CD663E}</a:tableStyleId>
              </a:tblPr>
              <a:tblGrid>
                <a:gridCol w="11365992">
                  <a:extLst>
                    <a:ext uri="{9D8B030D-6E8A-4147-A177-3AD203B41FA5}">
                      <a16:colId xmlns:a16="http://schemas.microsoft.com/office/drawing/2014/main" val="1463611828"/>
                    </a:ext>
                  </a:extLst>
                </a:gridCol>
              </a:tblGrid>
              <a:tr h="640080">
                <a:tc>
                  <a:txBody>
                    <a:bodyPr/>
                    <a:lstStyle/>
                    <a:p>
                      <a:r>
                        <a:rPr lang="en-US" sz="1800">
                          <a:latin typeface="Avenir Next LT Pro" panose="020B0504020202020204" pitchFamily="34" charset="0"/>
                        </a:rPr>
                        <a:t>Provide Additional Details – Customers, Technology and any other operating resources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178013131"/>
                  </a:ext>
                </a:extLst>
              </a:tr>
              <a:tr h="4937760">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*Please provide details such as –</a:t>
                      </a:r>
                    </a:p>
                    <a:p>
                      <a:pPr marL="285750" marR="0" indent="-285750">
                        <a:lnSpc>
                          <a:spcPct val="115000"/>
                        </a:lnSpc>
                        <a:spcBef>
                          <a:spcPts val="0"/>
                        </a:spcBef>
                        <a:spcAft>
                          <a:spcPts val="0"/>
                        </a:spcAft>
                        <a:buFont typeface="Arial" panose="020B0604020202020204" pitchFamily="34" charset="0"/>
                        <a:buChar char="•"/>
                      </a:pPr>
                      <a:r>
                        <a:rPr lang="en-US" sz="1500" b="0" i="1" kern="1200" dirty="0">
                          <a:solidFill>
                            <a:schemeClr val="bg1">
                              <a:lumMod val="65000"/>
                            </a:schemeClr>
                          </a:solidFill>
                          <a:latin typeface="Avenir Next LT Pro" panose="020B0504020202020204" pitchFamily="34" charset="0"/>
                          <a:ea typeface="+mn-ea"/>
                          <a:cs typeface="+mn-cs"/>
                        </a:rPr>
                        <a:t>Who are your customers/No of customers or active users/ Stickiness of your customers</a:t>
                      </a:r>
                    </a:p>
                    <a:p>
                      <a:pPr marL="285750" marR="0" indent="-285750">
                        <a:lnSpc>
                          <a:spcPct val="115000"/>
                        </a:lnSpc>
                        <a:spcBef>
                          <a:spcPts val="0"/>
                        </a:spcBef>
                        <a:spcAft>
                          <a:spcPts val="0"/>
                        </a:spcAft>
                        <a:buFont typeface="Arial" panose="020B0604020202020204" pitchFamily="34" charset="0"/>
                        <a:buChar char="•"/>
                      </a:pPr>
                      <a:r>
                        <a:rPr lang="en-US" sz="1500" b="0" i="1" kern="1200" dirty="0">
                          <a:solidFill>
                            <a:schemeClr val="bg1">
                              <a:lumMod val="65000"/>
                            </a:schemeClr>
                          </a:solidFill>
                          <a:latin typeface="Avenir Next LT Pro" panose="020B0504020202020204" pitchFamily="34" charset="0"/>
                          <a:ea typeface="+mn-ea"/>
                          <a:cs typeface="+mn-cs"/>
                        </a:rPr>
                        <a:t>Current technology, solution stack, partnerships</a:t>
                      </a:r>
                    </a:p>
                    <a:p>
                      <a:pPr marL="285750" marR="0" lvl="0" indent="-285750" algn="l" defTabSz="914148"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500" b="0" i="1" kern="1200" dirty="0">
                          <a:solidFill>
                            <a:schemeClr val="bg1">
                              <a:lumMod val="65000"/>
                            </a:schemeClr>
                          </a:solidFill>
                          <a:latin typeface="Avenir Next LT Pro" panose="020B0504020202020204" pitchFamily="34" charset="0"/>
                          <a:ea typeface="+mn-ea"/>
                          <a:cs typeface="+mn-cs"/>
                        </a:rPr>
                        <a:t>Trends in Cost of Delivery and future plans</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i="1" kern="1200" dirty="0">
                        <a:solidFill>
                          <a:schemeClr val="bg1">
                            <a:lumMod val="65000"/>
                          </a:schemeClr>
                        </a:solidFill>
                        <a:latin typeface="Avenir Next LT Pro" panose="020B0504020202020204" pitchFamily="34" charset="0"/>
                        <a:ea typeface="+mn-ea"/>
                        <a:cs typeface="+mn-cs"/>
                      </a:endParaRPr>
                    </a:p>
                    <a:p>
                      <a:pPr marL="0" marR="0">
                        <a:lnSpc>
                          <a:spcPct val="115000"/>
                        </a:lnSpc>
                        <a:spcBef>
                          <a:spcPts val="0"/>
                        </a:spcBef>
                        <a:spcAft>
                          <a:spcPts val="0"/>
                        </a:spcAft>
                      </a:pPr>
                      <a:r>
                        <a:rPr lang="en-US" sz="1500" b="0" i="1" kern="1200" dirty="0">
                          <a:solidFill>
                            <a:schemeClr val="bg1">
                              <a:lumMod val="65000"/>
                            </a:schemeClr>
                          </a:solidFill>
                          <a:latin typeface="Avenir Next LT Pro" panose="020B0504020202020204" pitchFamily="34" charset="0"/>
                          <a:ea typeface="+mn-ea"/>
                          <a:cs typeface="+mn-cs"/>
                        </a:rPr>
                        <a:t>(Send additional documents to email id mentioned below)</a:t>
                      </a: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i="1"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
        <p:nvSpPr>
          <p:cNvPr id="7" name="Title 4">
            <a:extLst>
              <a:ext uri="{FF2B5EF4-FFF2-40B4-BE49-F238E27FC236}">
                <a16:creationId xmlns:a16="http://schemas.microsoft.com/office/drawing/2014/main" id="{E6686060-7670-46C5-332D-FAA72076F6CF}"/>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Build Your Case for Excellence (6/6) </a:t>
            </a:r>
          </a:p>
        </p:txBody>
      </p:sp>
    </p:spTree>
    <p:extLst>
      <p:ext uri="{BB962C8B-B14F-4D97-AF65-F5344CB8AC3E}">
        <p14:creationId xmlns:p14="http://schemas.microsoft.com/office/powerpoint/2010/main" val="312957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701803" y="4351101"/>
            <a:ext cx="8509432"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4800" b="1" kern="1200" dirty="0">
                <a:solidFill>
                  <a:schemeClr val="bg1"/>
                </a:solidFill>
                <a:latin typeface="Avenir Next LT Pro Demi" panose="020B0704020202020204" pitchFamily="34" charset="0"/>
              </a:rPr>
              <a:t>Additional Information</a:t>
            </a:r>
          </a:p>
          <a:p>
            <a:pPr defTabSz="609418">
              <a:lnSpc>
                <a:spcPct val="90000"/>
              </a:lnSpc>
              <a:spcBef>
                <a:spcPct val="20000"/>
              </a:spcBef>
              <a:spcAft>
                <a:spcPts val="600"/>
              </a:spcAft>
            </a:pPr>
            <a:r>
              <a:rPr lang="en-US" sz="2400" b="1" dirty="0">
                <a:solidFill>
                  <a:schemeClr val="bg1"/>
                </a:solidFill>
                <a:latin typeface="Avenir Next LT Pro Demi" panose="020B0704020202020204" pitchFamily="34" charset="0"/>
              </a:rPr>
              <a:t>(These questions will not be considered for evaluation)</a:t>
            </a:r>
            <a:endParaRPr lang="en-US" sz="2400" b="1" kern="1200" dirty="0">
              <a:solidFill>
                <a:schemeClr val="bg1"/>
              </a:solidFill>
              <a:latin typeface="Avenir Next LT Pro Demi" panose="020B0704020202020204" pitchFamily="34" charset="0"/>
            </a:endParaRP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a:xfrm>
            <a:off x="701803" y="2408034"/>
            <a:ext cx="5394197" cy="1810109"/>
          </a:xfrm>
        </p:spPr>
        <p:txBody>
          <a:bodyPr vert="horz" lIns="0" tIns="0" rIns="0" bIns="0" rtlCol="0" anchor="ctr">
            <a:normAutofit/>
          </a:bodyPr>
          <a:lstStyle/>
          <a:p>
            <a:r>
              <a:rPr lang="en-US" b="1" i="0" kern="0" cap="all" spc="0" baseline="0" dirty="0">
                <a:solidFill>
                  <a:schemeClr val="bg2">
                    <a:lumMod val="60000"/>
                    <a:lumOff val="40000"/>
                  </a:schemeClr>
                </a:solidFill>
                <a:latin typeface="Avenir Next LT Pro Demi" panose="020B0704020202020204" pitchFamily="34" charset="0"/>
              </a:rPr>
              <a:t>Section C</a:t>
            </a:r>
          </a:p>
        </p:txBody>
      </p:sp>
    </p:spTree>
    <p:extLst>
      <p:ext uri="{BB962C8B-B14F-4D97-AF65-F5344CB8AC3E}">
        <p14:creationId xmlns:p14="http://schemas.microsoft.com/office/powerpoint/2010/main" val="147062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2851506931"/>
              </p:ext>
            </p:extLst>
          </p:nvPr>
        </p:nvGraphicFramePr>
        <p:xfrm>
          <a:off x="548640" y="1354740"/>
          <a:ext cx="11430308" cy="2579815"/>
        </p:xfrm>
        <a:graphic>
          <a:graphicData uri="http://schemas.openxmlformats.org/drawingml/2006/table">
            <a:tbl>
              <a:tblPr firstRow="1" bandRow="1">
                <a:tableStyleId>{69012ECD-51FC-41F1-AA8D-1B2483CD663E}</a:tableStyleId>
              </a:tblPr>
              <a:tblGrid>
                <a:gridCol w="3782418">
                  <a:extLst>
                    <a:ext uri="{9D8B030D-6E8A-4147-A177-3AD203B41FA5}">
                      <a16:colId xmlns:a16="http://schemas.microsoft.com/office/drawing/2014/main" val="1463611828"/>
                    </a:ext>
                  </a:extLst>
                </a:gridCol>
                <a:gridCol w="1979395">
                  <a:extLst>
                    <a:ext uri="{9D8B030D-6E8A-4147-A177-3AD203B41FA5}">
                      <a16:colId xmlns:a16="http://schemas.microsoft.com/office/drawing/2014/main" val="3332758531"/>
                    </a:ext>
                  </a:extLst>
                </a:gridCol>
                <a:gridCol w="3781977">
                  <a:extLst>
                    <a:ext uri="{9D8B030D-6E8A-4147-A177-3AD203B41FA5}">
                      <a16:colId xmlns:a16="http://schemas.microsoft.com/office/drawing/2014/main" val="1568053963"/>
                    </a:ext>
                  </a:extLst>
                </a:gridCol>
                <a:gridCol w="1886518">
                  <a:extLst>
                    <a:ext uri="{9D8B030D-6E8A-4147-A177-3AD203B41FA5}">
                      <a16:colId xmlns:a16="http://schemas.microsoft.com/office/drawing/2014/main" val="2891293869"/>
                    </a:ext>
                  </a:extLst>
                </a:gridCol>
              </a:tblGrid>
              <a:tr h="457200">
                <a:tc gridSpan="4">
                  <a:txBody>
                    <a:bodyPr/>
                    <a:lstStyle/>
                    <a:p>
                      <a:r>
                        <a:rPr lang="en-US" sz="1600">
                          <a:latin typeface="Avenir Next LT Pro" panose="020B0504020202020204" pitchFamily="34" charset="0"/>
                        </a:rPr>
                        <a:t>What do you think are the key enabling factors that can contribute to the success of any startup in the next five Years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17801313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31041949"/>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Access to Funding and Investments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Strong Customer-focused approach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4588484"/>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Strong Leadership and Management</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Innovative and scalable products / services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515571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Strategic Partnerships and Collaborations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Effective Marketing and Branding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38826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Others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r>
                        <a:rPr kumimoji="0" lang="en-US" sz="15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Please Specify</a:t>
                      </a:r>
                      <a:endParaRPr lang="en-US" i="1" dirty="0"/>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172068464"/>
                  </a:ext>
                </a:extLst>
              </a:tr>
            </a:tbl>
          </a:graphicData>
        </a:graphic>
      </p:graphicFrame>
      <p:sp>
        <p:nvSpPr>
          <p:cNvPr id="6" name="Title 1">
            <a:extLst>
              <a:ext uri="{FF2B5EF4-FFF2-40B4-BE49-F238E27FC236}">
                <a16:creationId xmlns:a16="http://schemas.microsoft.com/office/drawing/2014/main" id="{1AE25702-FAFF-8FC5-0EAD-17C73AB4300F}"/>
              </a:ext>
            </a:extLst>
          </p:cNvPr>
          <p:cNvSpPr txBox="1">
            <a:spLocks/>
          </p:cNvSpPr>
          <p:nvPr/>
        </p:nvSpPr>
        <p:spPr>
          <a:xfrm>
            <a:off x="271325" y="685125"/>
            <a:ext cx="11712105" cy="510989"/>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endParaRPr lang="en-US" sz="1500" i="1" kern="1200">
              <a:solidFill>
                <a:schemeClr val="bg1">
                  <a:lumMod val="65000"/>
                </a:schemeClr>
              </a:solidFill>
              <a:latin typeface="Avenir Next LT Pro" panose="020B0504020202020204" pitchFamily="34" charset="0"/>
            </a:endParaRPr>
          </a:p>
        </p:txBody>
      </p:sp>
      <p:graphicFrame>
        <p:nvGraphicFramePr>
          <p:cNvPr id="7" name="Table 3">
            <a:extLst>
              <a:ext uri="{FF2B5EF4-FFF2-40B4-BE49-F238E27FC236}">
                <a16:creationId xmlns:a16="http://schemas.microsoft.com/office/drawing/2014/main" id="{C096AB20-F163-AB16-EBB7-5688B54CF2B7}"/>
              </a:ext>
            </a:extLst>
          </p:cNvPr>
          <p:cNvGraphicFramePr>
            <a:graphicFrameLocks noGrp="1"/>
          </p:cNvGraphicFramePr>
          <p:nvPr>
            <p:extLst>
              <p:ext uri="{D42A27DB-BD31-4B8C-83A1-F6EECF244321}">
                <p14:modId xmlns:p14="http://schemas.microsoft.com/office/powerpoint/2010/main" val="4200656787"/>
              </p:ext>
            </p:extLst>
          </p:nvPr>
        </p:nvGraphicFramePr>
        <p:xfrm>
          <a:off x="548640" y="720311"/>
          <a:ext cx="11425610" cy="473393"/>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1463611828"/>
                    </a:ext>
                  </a:extLst>
                </a:gridCol>
              </a:tblGrid>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400" b="0" i="1" kern="1200" dirty="0">
                          <a:solidFill>
                            <a:schemeClr val="bg1">
                              <a:lumMod val="65000"/>
                            </a:schemeClr>
                          </a:solidFill>
                          <a:latin typeface="Avenir Next LT Pro" panose="020B0504020202020204" pitchFamily="34" charset="0"/>
                          <a:ea typeface="+mn-ea"/>
                          <a:cs typeface="+mn-cs"/>
                        </a:rPr>
                        <a:t>The questions under this section are for better insights that will shape the Indian Startup ecosystem in the next five years. The information collated will be used as insights for the sector in general. Participants can select multiple options while answering the following questions.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1041949"/>
                  </a:ext>
                </a:extLst>
              </a:tr>
            </a:tbl>
          </a:graphicData>
        </a:graphic>
      </p:graphicFrame>
      <p:graphicFrame>
        <p:nvGraphicFramePr>
          <p:cNvPr id="8" name="Table 3">
            <a:extLst>
              <a:ext uri="{FF2B5EF4-FFF2-40B4-BE49-F238E27FC236}">
                <a16:creationId xmlns:a16="http://schemas.microsoft.com/office/drawing/2014/main" id="{A39C50C8-140F-9BB7-4976-7E4E48BAC568}"/>
              </a:ext>
            </a:extLst>
          </p:cNvPr>
          <p:cNvGraphicFramePr>
            <a:graphicFrameLocks noGrp="1"/>
          </p:cNvGraphicFramePr>
          <p:nvPr>
            <p:extLst>
              <p:ext uri="{D42A27DB-BD31-4B8C-83A1-F6EECF244321}">
                <p14:modId xmlns:p14="http://schemas.microsoft.com/office/powerpoint/2010/main" val="1109442367"/>
              </p:ext>
            </p:extLst>
          </p:nvPr>
        </p:nvGraphicFramePr>
        <p:xfrm>
          <a:off x="548640" y="4053840"/>
          <a:ext cx="11430308" cy="2286000"/>
        </p:xfrm>
        <a:graphic>
          <a:graphicData uri="http://schemas.openxmlformats.org/drawingml/2006/table">
            <a:tbl>
              <a:tblPr firstRow="1" bandRow="1">
                <a:tableStyleId>{69012ECD-51FC-41F1-AA8D-1B2483CD663E}</a:tableStyleId>
              </a:tblPr>
              <a:tblGrid>
                <a:gridCol w="3782418">
                  <a:extLst>
                    <a:ext uri="{9D8B030D-6E8A-4147-A177-3AD203B41FA5}">
                      <a16:colId xmlns:a16="http://schemas.microsoft.com/office/drawing/2014/main" val="1463611828"/>
                    </a:ext>
                  </a:extLst>
                </a:gridCol>
                <a:gridCol w="1979395">
                  <a:extLst>
                    <a:ext uri="{9D8B030D-6E8A-4147-A177-3AD203B41FA5}">
                      <a16:colId xmlns:a16="http://schemas.microsoft.com/office/drawing/2014/main" val="3332758531"/>
                    </a:ext>
                  </a:extLst>
                </a:gridCol>
                <a:gridCol w="3781977">
                  <a:extLst>
                    <a:ext uri="{9D8B030D-6E8A-4147-A177-3AD203B41FA5}">
                      <a16:colId xmlns:a16="http://schemas.microsoft.com/office/drawing/2014/main" val="1568053963"/>
                    </a:ext>
                  </a:extLst>
                </a:gridCol>
                <a:gridCol w="1886518">
                  <a:extLst>
                    <a:ext uri="{9D8B030D-6E8A-4147-A177-3AD203B41FA5}">
                      <a16:colId xmlns:a16="http://schemas.microsoft.com/office/drawing/2014/main" val="2891293869"/>
                    </a:ext>
                  </a:extLst>
                </a:gridCol>
              </a:tblGrid>
              <a:tr h="457200">
                <a:tc gridSpan="4">
                  <a:txBody>
                    <a:bodyPr/>
                    <a:lstStyle/>
                    <a:p>
                      <a:r>
                        <a:rPr lang="en-US" sz="1600">
                          <a:latin typeface="Avenir Next LT Pro" panose="020B0504020202020204" pitchFamily="34" charset="0"/>
                        </a:rPr>
                        <a:t>In your opinion, what are the biggest challenges facing Startups in India for the next five years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17801313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31041949"/>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Limited Access to Funding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Changing Customer Preferences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4588484"/>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Rapidly Changing technology landscape </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Economic Uncertainty and Instability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515571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Regulatory Challenges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Increased Competition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38826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Others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r>
                        <a:rPr kumimoji="0" lang="en-US" sz="15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Please Specify</a:t>
                      </a:r>
                      <a:endParaRPr lang="en-US" i="1" dirty="0"/>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172068464"/>
                  </a:ext>
                </a:extLst>
              </a:tr>
            </a:tbl>
          </a:graphicData>
        </a:graphic>
      </p:graphicFrame>
      <p:sp>
        <p:nvSpPr>
          <p:cNvPr id="5" name="Title 4">
            <a:extLst>
              <a:ext uri="{FF2B5EF4-FFF2-40B4-BE49-F238E27FC236}">
                <a16:creationId xmlns:a16="http://schemas.microsoft.com/office/drawing/2014/main" id="{0184260E-A080-9805-4D9E-74DDBDE113DE}"/>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Additional Information (1/3) </a:t>
            </a:r>
          </a:p>
        </p:txBody>
      </p:sp>
    </p:spTree>
    <p:extLst>
      <p:ext uri="{BB962C8B-B14F-4D97-AF65-F5344CB8AC3E}">
        <p14:creationId xmlns:p14="http://schemas.microsoft.com/office/powerpoint/2010/main" val="403929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3411068852"/>
              </p:ext>
            </p:extLst>
          </p:nvPr>
        </p:nvGraphicFramePr>
        <p:xfrm>
          <a:off x="548640" y="1354740"/>
          <a:ext cx="11430308" cy="2286000"/>
        </p:xfrm>
        <a:graphic>
          <a:graphicData uri="http://schemas.openxmlformats.org/drawingml/2006/table">
            <a:tbl>
              <a:tblPr firstRow="1" bandRow="1">
                <a:tableStyleId>{69012ECD-51FC-41F1-AA8D-1B2483CD663E}</a:tableStyleId>
              </a:tblPr>
              <a:tblGrid>
                <a:gridCol w="3782418">
                  <a:extLst>
                    <a:ext uri="{9D8B030D-6E8A-4147-A177-3AD203B41FA5}">
                      <a16:colId xmlns:a16="http://schemas.microsoft.com/office/drawing/2014/main" val="1463611828"/>
                    </a:ext>
                  </a:extLst>
                </a:gridCol>
                <a:gridCol w="1979395">
                  <a:extLst>
                    <a:ext uri="{9D8B030D-6E8A-4147-A177-3AD203B41FA5}">
                      <a16:colId xmlns:a16="http://schemas.microsoft.com/office/drawing/2014/main" val="3332758531"/>
                    </a:ext>
                  </a:extLst>
                </a:gridCol>
                <a:gridCol w="3781977">
                  <a:extLst>
                    <a:ext uri="{9D8B030D-6E8A-4147-A177-3AD203B41FA5}">
                      <a16:colId xmlns:a16="http://schemas.microsoft.com/office/drawing/2014/main" val="1568053963"/>
                    </a:ext>
                  </a:extLst>
                </a:gridCol>
                <a:gridCol w="1886518">
                  <a:extLst>
                    <a:ext uri="{9D8B030D-6E8A-4147-A177-3AD203B41FA5}">
                      <a16:colId xmlns:a16="http://schemas.microsoft.com/office/drawing/2014/main" val="2891293869"/>
                    </a:ext>
                  </a:extLst>
                </a:gridCol>
              </a:tblGrid>
              <a:tr h="457200">
                <a:tc gridSpan="4">
                  <a:txBody>
                    <a:bodyPr/>
                    <a:lstStyle/>
                    <a:p>
                      <a:r>
                        <a:rPr lang="en-US" sz="1600">
                          <a:latin typeface="Avenir Next LT Pro" panose="020B0504020202020204" pitchFamily="34" charset="0"/>
                        </a:rPr>
                        <a:t>In your opinion, which of the following skills is most important for a startup founder to possess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17801313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31041949"/>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Vision and Creativity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Communication skills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4588484"/>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Problem-solving skills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Resilience and perseverance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515571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Domain Specific Technical Skills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Strategic Thinking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38826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Others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r>
                        <a:rPr kumimoji="0" lang="en-US" sz="15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Please Specify</a:t>
                      </a:r>
                      <a:endParaRPr lang="en-US" i="1" dirty="0"/>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172068464"/>
                  </a:ext>
                </a:extLst>
              </a:tr>
            </a:tbl>
          </a:graphicData>
        </a:graphic>
      </p:graphicFrame>
      <p:sp>
        <p:nvSpPr>
          <p:cNvPr id="6" name="Title 1">
            <a:extLst>
              <a:ext uri="{FF2B5EF4-FFF2-40B4-BE49-F238E27FC236}">
                <a16:creationId xmlns:a16="http://schemas.microsoft.com/office/drawing/2014/main" id="{1AE25702-FAFF-8FC5-0EAD-17C73AB4300F}"/>
              </a:ext>
            </a:extLst>
          </p:cNvPr>
          <p:cNvSpPr txBox="1">
            <a:spLocks/>
          </p:cNvSpPr>
          <p:nvPr/>
        </p:nvSpPr>
        <p:spPr>
          <a:xfrm>
            <a:off x="271325" y="685125"/>
            <a:ext cx="11712105" cy="510989"/>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endParaRPr lang="en-US" sz="1500" i="1" kern="1200">
              <a:solidFill>
                <a:schemeClr val="bg1">
                  <a:lumMod val="65000"/>
                </a:schemeClr>
              </a:solidFill>
              <a:latin typeface="Avenir Next LT Pro" panose="020B0504020202020204" pitchFamily="34" charset="0"/>
            </a:endParaRPr>
          </a:p>
        </p:txBody>
      </p:sp>
      <p:graphicFrame>
        <p:nvGraphicFramePr>
          <p:cNvPr id="7" name="Table 3">
            <a:extLst>
              <a:ext uri="{FF2B5EF4-FFF2-40B4-BE49-F238E27FC236}">
                <a16:creationId xmlns:a16="http://schemas.microsoft.com/office/drawing/2014/main" id="{C096AB20-F163-AB16-EBB7-5688B54CF2B7}"/>
              </a:ext>
            </a:extLst>
          </p:cNvPr>
          <p:cNvGraphicFramePr>
            <a:graphicFrameLocks noGrp="1"/>
          </p:cNvGraphicFramePr>
          <p:nvPr>
            <p:extLst>
              <p:ext uri="{D42A27DB-BD31-4B8C-83A1-F6EECF244321}">
                <p14:modId xmlns:p14="http://schemas.microsoft.com/office/powerpoint/2010/main" val="2107766775"/>
              </p:ext>
            </p:extLst>
          </p:nvPr>
        </p:nvGraphicFramePr>
        <p:xfrm>
          <a:off x="548640" y="720311"/>
          <a:ext cx="11425610" cy="473393"/>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1463611828"/>
                    </a:ext>
                  </a:extLst>
                </a:gridCol>
              </a:tblGrid>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400" b="0" i="1" kern="1200" dirty="0">
                          <a:solidFill>
                            <a:schemeClr val="bg1">
                              <a:lumMod val="65000"/>
                            </a:schemeClr>
                          </a:solidFill>
                          <a:latin typeface="Avenir Next LT Pro" panose="020B0504020202020204" pitchFamily="34" charset="0"/>
                          <a:ea typeface="+mn-ea"/>
                          <a:cs typeface="+mn-cs"/>
                        </a:rPr>
                        <a:t>The questions under this section are for better insights that will shape the Indian Startup ecosystem in the next five years. The information collated will be used as insights for the sector in general. Participants can select multiple options while answering the following questions.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1041949"/>
                  </a:ext>
                </a:extLst>
              </a:tr>
            </a:tbl>
          </a:graphicData>
        </a:graphic>
      </p:graphicFrame>
      <p:graphicFrame>
        <p:nvGraphicFramePr>
          <p:cNvPr id="8" name="Table 3">
            <a:extLst>
              <a:ext uri="{FF2B5EF4-FFF2-40B4-BE49-F238E27FC236}">
                <a16:creationId xmlns:a16="http://schemas.microsoft.com/office/drawing/2014/main" id="{A39C50C8-140F-9BB7-4976-7E4E48BAC568}"/>
              </a:ext>
            </a:extLst>
          </p:cNvPr>
          <p:cNvGraphicFramePr>
            <a:graphicFrameLocks noGrp="1"/>
          </p:cNvGraphicFramePr>
          <p:nvPr>
            <p:extLst>
              <p:ext uri="{D42A27DB-BD31-4B8C-83A1-F6EECF244321}">
                <p14:modId xmlns:p14="http://schemas.microsoft.com/office/powerpoint/2010/main" val="1334628981"/>
              </p:ext>
            </p:extLst>
          </p:nvPr>
        </p:nvGraphicFramePr>
        <p:xfrm>
          <a:off x="548640" y="3931920"/>
          <a:ext cx="11430308" cy="2438400"/>
        </p:xfrm>
        <a:graphic>
          <a:graphicData uri="http://schemas.openxmlformats.org/drawingml/2006/table">
            <a:tbl>
              <a:tblPr firstRow="1" bandRow="1">
                <a:tableStyleId>{69012ECD-51FC-41F1-AA8D-1B2483CD663E}</a:tableStyleId>
              </a:tblPr>
              <a:tblGrid>
                <a:gridCol w="3782418">
                  <a:extLst>
                    <a:ext uri="{9D8B030D-6E8A-4147-A177-3AD203B41FA5}">
                      <a16:colId xmlns:a16="http://schemas.microsoft.com/office/drawing/2014/main" val="1463611828"/>
                    </a:ext>
                  </a:extLst>
                </a:gridCol>
                <a:gridCol w="1979395">
                  <a:extLst>
                    <a:ext uri="{9D8B030D-6E8A-4147-A177-3AD203B41FA5}">
                      <a16:colId xmlns:a16="http://schemas.microsoft.com/office/drawing/2014/main" val="3332758531"/>
                    </a:ext>
                  </a:extLst>
                </a:gridCol>
                <a:gridCol w="3781977">
                  <a:extLst>
                    <a:ext uri="{9D8B030D-6E8A-4147-A177-3AD203B41FA5}">
                      <a16:colId xmlns:a16="http://schemas.microsoft.com/office/drawing/2014/main" val="1568053963"/>
                    </a:ext>
                  </a:extLst>
                </a:gridCol>
                <a:gridCol w="1886518">
                  <a:extLst>
                    <a:ext uri="{9D8B030D-6E8A-4147-A177-3AD203B41FA5}">
                      <a16:colId xmlns:a16="http://schemas.microsoft.com/office/drawing/2014/main" val="2891293869"/>
                    </a:ext>
                  </a:extLst>
                </a:gridCol>
              </a:tblGrid>
              <a:tr h="457200">
                <a:tc gridSpan="4">
                  <a:txBody>
                    <a:bodyPr/>
                    <a:lstStyle/>
                    <a:p>
                      <a:r>
                        <a:rPr lang="en-US" sz="1600" dirty="0">
                          <a:latin typeface="Avenir Next LT Pro" panose="020B0504020202020204" pitchFamily="34" charset="0"/>
                        </a:rPr>
                        <a:t>In your opinion, which of the following technologies do you believe has the most potential to disrupt the startup ecosystem in the next five years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17801313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31041949"/>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Artificial Intelligence/ Machine Learning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Quantum Computing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4588484"/>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Blockchain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Internet of Things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515571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5G Networks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Web 3.0</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388261"/>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Others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r>
                        <a:rPr kumimoji="0" lang="en-US" sz="15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Please Specify</a:t>
                      </a:r>
                      <a:endParaRPr lang="en-US" i="1" dirty="0"/>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172068464"/>
                  </a:ext>
                </a:extLst>
              </a:tr>
            </a:tbl>
          </a:graphicData>
        </a:graphic>
      </p:graphicFrame>
      <p:sp>
        <p:nvSpPr>
          <p:cNvPr id="10" name="Title 4">
            <a:extLst>
              <a:ext uri="{FF2B5EF4-FFF2-40B4-BE49-F238E27FC236}">
                <a16:creationId xmlns:a16="http://schemas.microsoft.com/office/drawing/2014/main" id="{6C1C32B5-E05C-1BDB-26A1-FCCCD38EB567}"/>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Additional Information (2/3) </a:t>
            </a:r>
          </a:p>
        </p:txBody>
      </p:sp>
    </p:spTree>
    <p:extLst>
      <p:ext uri="{BB962C8B-B14F-4D97-AF65-F5344CB8AC3E}">
        <p14:creationId xmlns:p14="http://schemas.microsoft.com/office/powerpoint/2010/main" val="251619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766495620"/>
              </p:ext>
            </p:extLst>
          </p:nvPr>
        </p:nvGraphicFramePr>
        <p:xfrm>
          <a:off x="548640" y="1354740"/>
          <a:ext cx="11430308" cy="2485740"/>
        </p:xfrm>
        <a:graphic>
          <a:graphicData uri="http://schemas.openxmlformats.org/drawingml/2006/table">
            <a:tbl>
              <a:tblPr firstRow="1" bandRow="1">
                <a:tableStyleId>{69012ECD-51FC-41F1-AA8D-1B2483CD663E}</a:tableStyleId>
              </a:tblPr>
              <a:tblGrid>
                <a:gridCol w="3782418">
                  <a:extLst>
                    <a:ext uri="{9D8B030D-6E8A-4147-A177-3AD203B41FA5}">
                      <a16:colId xmlns:a16="http://schemas.microsoft.com/office/drawing/2014/main" val="1463611828"/>
                    </a:ext>
                  </a:extLst>
                </a:gridCol>
                <a:gridCol w="1979395">
                  <a:extLst>
                    <a:ext uri="{9D8B030D-6E8A-4147-A177-3AD203B41FA5}">
                      <a16:colId xmlns:a16="http://schemas.microsoft.com/office/drawing/2014/main" val="3332758531"/>
                    </a:ext>
                  </a:extLst>
                </a:gridCol>
                <a:gridCol w="3781977">
                  <a:extLst>
                    <a:ext uri="{9D8B030D-6E8A-4147-A177-3AD203B41FA5}">
                      <a16:colId xmlns:a16="http://schemas.microsoft.com/office/drawing/2014/main" val="1568053963"/>
                    </a:ext>
                  </a:extLst>
                </a:gridCol>
                <a:gridCol w="1886518">
                  <a:extLst>
                    <a:ext uri="{9D8B030D-6E8A-4147-A177-3AD203B41FA5}">
                      <a16:colId xmlns:a16="http://schemas.microsoft.com/office/drawing/2014/main" val="2891293869"/>
                    </a:ext>
                  </a:extLst>
                </a:gridCol>
              </a:tblGrid>
              <a:tr h="483738">
                <a:tc gridSpan="4">
                  <a:txBody>
                    <a:bodyPr/>
                    <a:lstStyle/>
                    <a:p>
                      <a:r>
                        <a:rPr lang="en-US" sz="1600">
                          <a:latin typeface="Avenir Next LT Pro" panose="020B0504020202020204" pitchFamily="34" charset="0"/>
                        </a:rPr>
                        <a:t>Which of the following trends do you believe will have the biggest impact on startups in the next five years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178013131"/>
                  </a:ext>
                </a:extLst>
              </a:tr>
              <a:tr h="38699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Details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148" rtl="0" eaLnBrk="1" fontAlgn="auto" latinLnBrk="0" hangingPunct="1">
                        <a:lnSpc>
                          <a:spcPct val="115000"/>
                        </a:lnSpc>
                        <a:spcBef>
                          <a:spcPts val="0"/>
                        </a:spcBef>
                        <a:spcAft>
                          <a:spcPts val="0"/>
                        </a:spcAft>
                        <a:buClrTx/>
                        <a:buSzTx/>
                        <a:buFontTx/>
                        <a:buNone/>
                        <a:tabLst/>
                        <a:defRPr/>
                      </a:pPr>
                      <a:r>
                        <a:rPr lang="en-US" sz="1500" b="1" kern="1200">
                          <a:solidFill>
                            <a:schemeClr val="tx1"/>
                          </a:solidFill>
                          <a:latin typeface="Avenir Next LT Pro" panose="020B0504020202020204" pitchFamily="34" charset="0"/>
                          <a:ea typeface="+mn-ea"/>
                          <a:cs typeface="+mn-cs"/>
                        </a:rPr>
                        <a:t>Yes/No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31041949"/>
                  </a:ext>
                </a:extLst>
              </a:tr>
              <a:tr h="536613">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Remote work and distributed teams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Continued growth of the gig economy and freelance workforce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4588484"/>
                  </a:ext>
                </a:extLst>
              </a:tr>
              <a:tr h="536613">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Increased focus on sustainability and social responsibility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Shift towards subscription-based business models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5155717"/>
                  </a:ext>
                </a:extLst>
              </a:tr>
              <a:tr h="541786">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Others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r>
                        <a:rPr kumimoji="0" lang="en-US" sz="15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Please Specify</a:t>
                      </a:r>
                      <a:endParaRPr lang="en-US" i="1" dirty="0"/>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172068464"/>
                  </a:ext>
                </a:extLst>
              </a:tr>
            </a:tbl>
          </a:graphicData>
        </a:graphic>
      </p:graphicFrame>
      <p:sp>
        <p:nvSpPr>
          <p:cNvPr id="6" name="Title 1">
            <a:extLst>
              <a:ext uri="{FF2B5EF4-FFF2-40B4-BE49-F238E27FC236}">
                <a16:creationId xmlns:a16="http://schemas.microsoft.com/office/drawing/2014/main" id="{1AE25702-FAFF-8FC5-0EAD-17C73AB4300F}"/>
              </a:ext>
            </a:extLst>
          </p:cNvPr>
          <p:cNvSpPr txBox="1">
            <a:spLocks/>
          </p:cNvSpPr>
          <p:nvPr/>
        </p:nvSpPr>
        <p:spPr>
          <a:xfrm>
            <a:off x="271325" y="685125"/>
            <a:ext cx="11712105" cy="510989"/>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endParaRPr lang="en-US" sz="1500" i="1" kern="1200">
              <a:solidFill>
                <a:schemeClr val="bg1">
                  <a:lumMod val="65000"/>
                </a:schemeClr>
              </a:solidFill>
              <a:latin typeface="Avenir Next LT Pro" panose="020B0504020202020204" pitchFamily="34" charset="0"/>
            </a:endParaRPr>
          </a:p>
        </p:txBody>
      </p:sp>
      <p:graphicFrame>
        <p:nvGraphicFramePr>
          <p:cNvPr id="7" name="Table 3">
            <a:extLst>
              <a:ext uri="{FF2B5EF4-FFF2-40B4-BE49-F238E27FC236}">
                <a16:creationId xmlns:a16="http://schemas.microsoft.com/office/drawing/2014/main" id="{C096AB20-F163-AB16-EBB7-5688B54CF2B7}"/>
              </a:ext>
            </a:extLst>
          </p:cNvPr>
          <p:cNvGraphicFramePr>
            <a:graphicFrameLocks noGrp="1"/>
          </p:cNvGraphicFramePr>
          <p:nvPr>
            <p:extLst>
              <p:ext uri="{D42A27DB-BD31-4B8C-83A1-F6EECF244321}">
                <p14:modId xmlns:p14="http://schemas.microsoft.com/office/powerpoint/2010/main" val="1463328116"/>
              </p:ext>
            </p:extLst>
          </p:nvPr>
        </p:nvGraphicFramePr>
        <p:xfrm>
          <a:off x="548640" y="720311"/>
          <a:ext cx="11425610" cy="473393"/>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1463611828"/>
                    </a:ext>
                  </a:extLst>
                </a:gridCol>
              </a:tblGrid>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400" b="0" i="1" kern="1200" dirty="0">
                          <a:solidFill>
                            <a:schemeClr val="bg1">
                              <a:lumMod val="65000"/>
                            </a:schemeClr>
                          </a:solidFill>
                          <a:latin typeface="Avenir Next LT Pro" panose="020B0504020202020204" pitchFamily="34" charset="0"/>
                          <a:ea typeface="+mn-ea"/>
                          <a:cs typeface="+mn-cs"/>
                        </a:rPr>
                        <a:t>The questions under this section are for better insights that will shape the Indian Startup ecosystem in the next five years. The information collated will be used as insights for the sector in general. Participants can select multiple options while answering the following questions.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1041949"/>
                  </a:ext>
                </a:extLst>
              </a:tr>
            </a:tbl>
          </a:graphicData>
        </a:graphic>
      </p:graphicFrame>
      <p:sp>
        <p:nvSpPr>
          <p:cNvPr id="9" name="Title 4">
            <a:extLst>
              <a:ext uri="{FF2B5EF4-FFF2-40B4-BE49-F238E27FC236}">
                <a16:creationId xmlns:a16="http://schemas.microsoft.com/office/drawing/2014/main" id="{DD782F11-9EAE-6617-A736-D189C799A41B}"/>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Additional Information (3/3) </a:t>
            </a:r>
          </a:p>
        </p:txBody>
      </p:sp>
    </p:spTree>
    <p:extLst>
      <p:ext uri="{BB962C8B-B14F-4D97-AF65-F5344CB8AC3E}">
        <p14:creationId xmlns:p14="http://schemas.microsoft.com/office/powerpoint/2010/main" val="320665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701803" y="4351101"/>
            <a:ext cx="8509432"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4800" b="1" kern="1200" dirty="0">
                <a:solidFill>
                  <a:schemeClr val="bg1"/>
                </a:solidFill>
                <a:latin typeface="Avenir Next LT Pro Demi" panose="020B0704020202020204" pitchFamily="34" charset="0"/>
              </a:rPr>
              <a:t>Declaration </a:t>
            </a:r>
          </a:p>
          <a:p>
            <a:pPr defTabSz="609418">
              <a:lnSpc>
                <a:spcPct val="90000"/>
              </a:lnSpc>
              <a:spcBef>
                <a:spcPct val="20000"/>
              </a:spcBef>
              <a:spcAft>
                <a:spcPts val="600"/>
              </a:spcAft>
            </a:pPr>
            <a:r>
              <a:rPr lang="en-US" sz="2400" b="1" kern="1200" dirty="0">
                <a:solidFill>
                  <a:schemeClr val="bg1"/>
                </a:solidFill>
                <a:latin typeface="Avenir Next LT Pro Demi" panose="020B0704020202020204" pitchFamily="34" charset="0"/>
              </a:rPr>
              <a:t>(Mandatory Information)</a:t>
            </a: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a:xfrm>
            <a:off x="701803" y="2408034"/>
            <a:ext cx="5394197" cy="1810109"/>
          </a:xfrm>
        </p:spPr>
        <p:txBody>
          <a:bodyPr vert="horz" lIns="0" tIns="0" rIns="0" bIns="0" rtlCol="0" anchor="ctr">
            <a:normAutofit/>
          </a:bodyPr>
          <a:lstStyle/>
          <a:p>
            <a:r>
              <a:rPr lang="en-US" b="1" i="0" kern="0" cap="all" spc="0" baseline="0" dirty="0">
                <a:solidFill>
                  <a:schemeClr val="bg2">
                    <a:lumMod val="60000"/>
                    <a:lumOff val="40000"/>
                  </a:schemeClr>
                </a:solidFill>
                <a:latin typeface="Avenir Next LT Pro Demi" panose="020B0704020202020204" pitchFamily="34" charset="0"/>
              </a:rPr>
              <a:t>Section </a:t>
            </a:r>
            <a:r>
              <a:rPr lang="en-US" spc="0" dirty="0">
                <a:solidFill>
                  <a:schemeClr val="bg2">
                    <a:lumMod val="60000"/>
                    <a:lumOff val="40000"/>
                  </a:schemeClr>
                </a:solidFill>
                <a:latin typeface="Avenir Next LT Pro Demi" panose="020B0704020202020204" pitchFamily="34" charset="0"/>
              </a:rPr>
              <a:t>D</a:t>
            </a:r>
            <a:endParaRPr lang="en-US" b="1" i="0" kern="0" cap="all" spc="0" baseline="0" dirty="0">
              <a:solidFill>
                <a:schemeClr val="bg2">
                  <a:lumMod val="60000"/>
                  <a:lumOff val="40000"/>
                </a:schemeClr>
              </a:solidFill>
              <a:latin typeface="Avenir Next LT Pro Demi" panose="020B0704020202020204" pitchFamily="34" charset="0"/>
            </a:endParaRPr>
          </a:p>
        </p:txBody>
      </p:sp>
    </p:spTree>
    <p:extLst>
      <p:ext uri="{BB962C8B-B14F-4D97-AF65-F5344CB8AC3E}">
        <p14:creationId xmlns:p14="http://schemas.microsoft.com/office/powerpoint/2010/main" val="313620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701803" y="4351101"/>
            <a:ext cx="7084044"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4800" b="1" dirty="0">
                <a:solidFill>
                  <a:schemeClr val="bg1"/>
                </a:solidFill>
                <a:latin typeface="Avenir Next LT Pro Demi" panose="020B0704020202020204" pitchFamily="34" charset="0"/>
              </a:rPr>
              <a:t>Key Guidelines</a:t>
            </a: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a:xfrm>
            <a:off x="701803" y="2408034"/>
            <a:ext cx="5394197" cy="1810109"/>
          </a:xfrm>
        </p:spPr>
        <p:txBody>
          <a:bodyPr vert="horz" lIns="0" tIns="0" rIns="0" bIns="0" rtlCol="0" anchor="ctr">
            <a:normAutofit/>
          </a:bodyPr>
          <a:lstStyle/>
          <a:p>
            <a:r>
              <a:rPr lang="en-US" b="1" i="0" kern="0" cap="all" spc="0" baseline="0" dirty="0">
                <a:solidFill>
                  <a:schemeClr val="bg2">
                    <a:lumMod val="60000"/>
                    <a:lumOff val="40000"/>
                  </a:schemeClr>
                </a:solidFill>
                <a:latin typeface="Avenir Next LT Pro Demi" panose="020B0704020202020204" pitchFamily="34" charset="0"/>
              </a:rPr>
              <a:t>Section A</a:t>
            </a:r>
          </a:p>
        </p:txBody>
      </p:sp>
    </p:spTree>
    <p:extLst>
      <p:ext uri="{BB962C8B-B14F-4D97-AF65-F5344CB8AC3E}">
        <p14:creationId xmlns:p14="http://schemas.microsoft.com/office/powerpoint/2010/main" val="206211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2362231221"/>
              </p:ext>
            </p:extLst>
          </p:nvPr>
        </p:nvGraphicFramePr>
        <p:xfrm>
          <a:off x="548640" y="740664"/>
          <a:ext cx="11430307" cy="1524000"/>
        </p:xfrm>
        <a:graphic>
          <a:graphicData uri="http://schemas.openxmlformats.org/drawingml/2006/table">
            <a:tbl>
              <a:tblPr firstRow="1" bandRow="1">
                <a:tableStyleId>{69012ECD-51FC-41F1-AA8D-1B2483CD663E}</a:tableStyleId>
              </a:tblPr>
              <a:tblGrid>
                <a:gridCol w="2664812">
                  <a:extLst>
                    <a:ext uri="{9D8B030D-6E8A-4147-A177-3AD203B41FA5}">
                      <a16:colId xmlns:a16="http://schemas.microsoft.com/office/drawing/2014/main" val="1463611828"/>
                    </a:ext>
                  </a:extLst>
                </a:gridCol>
                <a:gridCol w="3097000">
                  <a:extLst>
                    <a:ext uri="{9D8B030D-6E8A-4147-A177-3AD203B41FA5}">
                      <a16:colId xmlns:a16="http://schemas.microsoft.com/office/drawing/2014/main" val="3332758531"/>
                    </a:ext>
                  </a:extLst>
                </a:gridCol>
                <a:gridCol w="2569917">
                  <a:extLst>
                    <a:ext uri="{9D8B030D-6E8A-4147-A177-3AD203B41FA5}">
                      <a16:colId xmlns:a16="http://schemas.microsoft.com/office/drawing/2014/main" val="1568053963"/>
                    </a:ext>
                  </a:extLst>
                </a:gridCol>
                <a:gridCol w="3098578">
                  <a:extLst>
                    <a:ext uri="{9D8B030D-6E8A-4147-A177-3AD203B41FA5}">
                      <a16:colId xmlns:a16="http://schemas.microsoft.com/office/drawing/2014/main" val="2891293869"/>
                    </a:ext>
                  </a:extLst>
                </a:gridCol>
              </a:tblGrid>
              <a:tr h="457200">
                <a:tc gridSpan="4">
                  <a:txBody>
                    <a:bodyPr/>
                    <a:lstStyle/>
                    <a:p>
                      <a:r>
                        <a:rPr lang="en-US" sz="1600" b="1" dirty="0">
                          <a:solidFill>
                            <a:schemeClr val="bg1"/>
                          </a:solidFill>
                          <a:latin typeface="Avenir Next LT Pro" panose="020B0504020202020204" pitchFamily="34" charset="0"/>
                        </a:rPr>
                        <a:t>This is to certify that all information in nomination form and attached documents, materials, etc. is true and correct to the best of my knowledge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178013131"/>
                  </a:ext>
                </a:extLst>
              </a:tr>
              <a:tr h="45720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Respondent’s Name: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Designation: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4588484"/>
                  </a:ext>
                </a:extLst>
              </a:tr>
              <a:tr h="45720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Mobile No:</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Email ID:</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5155717"/>
                  </a:ext>
                </a:extLst>
              </a:tr>
            </a:tbl>
          </a:graphicData>
        </a:graphic>
      </p:graphicFrame>
      <p:graphicFrame>
        <p:nvGraphicFramePr>
          <p:cNvPr id="5" name="Table 4">
            <a:extLst>
              <a:ext uri="{FF2B5EF4-FFF2-40B4-BE49-F238E27FC236}">
                <a16:creationId xmlns:a16="http://schemas.microsoft.com/office/drawing/2014/main" id="{0A41F8BD-7A96-D6F7-9577-8DA4813CEF75}"/>
              </a:ext>
            </a:extLst>
          </p:cNvPr>
          <p:cNvGraphicFramePr>
            <a:graphicFrameLocks noGrp="1"/>
          </p:cNvGraphicFramePr>
          <p:nvPr>
            <p:extLst>
              <p:ext uri="{D42A27DB-BD31-4B8C-83A1-F6EECF244321}">
                <p14:modId xmlns:p14="http://schemas.microsoft.com/office/powerpoint/2010/main" val="2068049964"/>
              </p:ext>
            </p:extLst>
          </p:nvPr>
        </p:nvGraphicFramePr>
        <p:xfrm>
          <a:off x="548640" y="2543730"/>
          <a:ext cx="11430307" cy="3879533"/>
        </p:xfrm>
        <a:graphic>
          <a:graphicData uri="http://schemas.openxmlformats.org/drawingml/2006/table">
            <a:tbl>
              <a:tblPr firstRow="1" bandRow="1">
                <a:tableStyleId>{69012ECD-51FC-41F1-AA8D-1B2483CD663E}</a:tableStyleId>
              </a:tblPr>
              <a:tblGrid>
                <a:gridCol w="11430307">
                  <a:extLst>
                    <a:ext uri="{9D8B030D-6E8A-4147-A177-3AD203B41FA5}">
                      <a16:colId xmlns:a16="http://schemas.microsoft.com/office/drawing/2014/main" val="266636283"/>
                    </a:ext>
                  </a:extLst>
                </a:gridCol>
              </a:tblGrid>
              <a:tr h="457200">
                <a:tc>
                  <a:txBody>
                    <a:bodyPr/>
                    <a:lstStyle/>
                    <a:p>
                      <a:pPr marL="0" marR="0" lvl="0" indent="0" algn="l" defTabSz="914148" rtl="0" eaLnBrk="1" fontAlgn="auto" latinLnBrk="0" hangingPunct="1">
                        <a:lnSpc>
                          <a:spcPct val="115000"/>
                        </a:lnSpc>
                        <a:spcBef>
                          <a:spcPts val="600"/>
                        </a:spcBef>
                        <a:spcAft>
                          <a:spcPts val="600"/>
                        </a:spcAft>
                        <a:buClrTx/>
                        <a:buSzTx/>
                        <a:buFontTx/>
                        <a:buNone/>
                        <a:tabLst/>
                        <a:defRPr/>
                      </a:pPr>
                      <a:r>
                        <a:rPr lang="en-US" sz="1500" b="1" u="sng" kern="1200" dirty="0">
                          <a:solidFill>
                            <a:schemeClr val="tx1"/>
                          </a:solidFill>
                          <a:latin typeface="Avenir Next LT Pro" panose="020B0504020202020204" pitchFamily="34" charset="0"/>
                          <a:ea typeface="+mn-ea"/>
                          <a:cs typeface="+mn-cs"/>
                        </a:rPr>
                        <a:t>Please send the completed nomination form to Startup 50 Nomination Centre:</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Please send the completed nomination form along with supporting literature only via email to below mentioned email ids by 30th April 2023.</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Email ID: </a:t>
                      </a:r>
                      <a:r>
                        <a:rPr lang="en-US" sz="1500" b="0" kern="1200" dirty="0">
                          <a:solidFill>
                            <a:schemeClr val="tx1"/>
                          </a:solidFill>
                          <a:latin typeface="Avenir Next LT Pro" panose="020B0504020202020204" pitchFamily="34" charset="0"/>
                          <a:ea typeface="+mn-ea"/>
                          <a:cs typeface="+mn-cs"/>
                          <a:hlinkClick r:id="rId2"/>
                        </a:rPr>
                        <a:t>Startup50@DNB.com</a:t>
                      </a: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400" b="1" i="1" kern="1200" dirty="0">
                          <a:solidFill>
                            <a:schemeClr val="tx1"/>
                          </a:solidFill>
                          <a:latin typeface="Avenir Next LT Pro" panose="020B0504020202020204" pitchFamily="34" charset="0"/>
                          <a:ea typeface="+mn-ea"/>
                          <a:cs typeface="+mn-cs"/>
                        </a:rPr>
                        <a:t>Disclaimer: </a:t>
                      </a:r>
                      <a:r>
                        <a:rPr lang="en-US" sz="1400" b="0" i="1" kern="1200" dirty="0">
                          <a:solidFill>
                            <a:schemeClr val="tx1">
                              <a:lumMod val="50000"/>
                              <a:lumOff val="50000"/>
                            </a:schemeClr>
                          </a:solidFill>
                          <a:latin typeface="Avenir Next LT Pro" panose="020B0504020202020204" pitchFamily="34" charset="0"/>
                          <a:ea typeface="+mn-ea"/>
                          <a:cs typeface="+mn-cs"/>
                        </a:rPr>
                        <a:t>By filling up and submitting this nomination form, you hereby give your free and voluntary consent to Dun &amp; Bradstreet for use of any and all information, data, materials, documents provided by you herein for the purpose of rendering services in relation to ‘D&amp;B Startup 50’ and the related special report. Further you hereby give your free and voluntary consent to Dun &amp; Bradstreet to share the aforementioned information with its sponsors, and to Dun &amp; Bradstreet and the sponsors to contact you with information about their respective products, services, and events. Your privacy is important to Dun &amp; Bradstreet, and you may review its privacy notice retained at</a:t>
                      </a:r>
                      <a:r>
                        <a:rPr lang="en-US" sz="1400" b="0" i="1" kern="1200" dirty="0">
                          <a:solidFill>
                            <a:schemeClr val="tx1"/>
                          </a:solidFill>
                          <a:latin typeface="Avenir Next LT Pro" panose="020B0504020202020204" pitchFamily="34" charset="0"/>
                          <a:ea typeface="+mn-ea"/>
                          <a:cs typeface="+mn-cs"/>
                        </a:rPr>
                        <a:t> </a:t>
                      </a:r>
                      <a:r>
                        <a:rPr lang="en-US" sz="1400" b="0" i="1" kern="1200" dirty="0">
                          <a:solidFill>
                            <a:schemeClr val="tx1"/>
                          </a:solidFill>
                          <a:latin typeface="Avenir Next LT Pro" panose="020B0504020202020204" pitchFamily="34" charset="0"/>
                          <a:ea typeface="+mn-ea"/>
                          <a:cs typeface="+mn-cs"/>
                          <a:hlinkClick r:id="rId3"/>
                        </a:rPr>
                        <a:t>https://www.dnb.co.in/privacy-policy</a:t>
                      </a:r>
                      <a:endParaRPr lang="en-US" sz="1500" b="0" i="1"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400" b="0" i="1"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04203083"/>
                  </a:ext>
                </a:extLst>
              </a:tr>
            </a:tbl>
          </a:graphicData>
        </a:graphic>
      </p:graphicFrame>
      <p:sp>
        <p:nvSpPr>
          <p:cNvPr id="6" name="Title 4">
            <a:extLst>
              <a:ext uri="{FF2B5EF4-FFF2-40B4-BE49-F238E27FC236}">
                <a16:creationId xmlns:a16="http://schemas.microsoft.com/office/drawing/2014/main" id="{8C9B11D9-0380-DC35-5945-536E609636C9}"/>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Declaration (Mandatory Information) </a:t>
            </a:r>
          </a:p>
        </p:txBody>
      </p:sp>
    </p:spTree>
    <p:extLst>
      <p:ext uri="{BB962C8B-B14F-4D97-AF65-F5344CB8AC3E}">
        <p14:creationId xmlns:p14="http://schemas.microsoft.com/office/powerpoint/2010/main" val="133143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1285645442"/>
              </p:ext>
            </p:extLst>
          </p:nvPr>
        </p:nvGraphicFramePr>
        <p:xfrm>
          <a:off x="557128" y="741829"/>
          <a:ext cx="11425610" cy="5330444"/>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758955319"/>
                    </a:ext>
                  </a:extLst>
                </a:gridCol>
              </a:tblGrid>
              <a:tr h="365760">
                <a:tc>
                  <a:txBody>
                    <a:bodyPr/>
                    <a:lstStyle/>
                    <a:p>
                      <a:r>
                        <a:rPr lang="en-US" sz="1600" dirty="0">
                          <a:latin typeface="Avenir Next LT Pro" panose="020B0504020202020204" pitchFamily="34" charset="0"/>
                        </a:rPr>
                        <a:t>Definition and Eligibility Criteria</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170988554"/>
                  </a:ext>
                </a:extLst>
              </a:tr>
              <a:tr h="457200">
                <a:tc>
                  <a:txBody>
                    <a:bodyPr/>
                    <a:lstStyle/>
                    <a:p>
                      <a:pPr marL="285750" indent="-285750">
                        <a:lnSpc>
                          <a:spcPct val="100000"/>
                        </a:lnSpc>
                        <a:buFont typeface="Wingdings" panose="05000000000000000000" pitchFamily="2" charset="2"/>
                        <a:buChar char="Ø"/>
                      </a:pPr>
                      <a:r>
                        <a:rPr lang="en-US" sz="1450" dirty="0">
                          <a:latin typeface="Avenir Next LT Pro" panose="020B0504020202020204" pitchFamily="34" charset="0"/>
                        </a:rPr>
                        <a:t>The term “startup” refers to a company which is in the early stages of operation. Startups are founded by one or more entrepreneurs who want to develop or improve a product, process or service and have a scalable business model with high potential for wealth creation and employment generation</a:t>
                      </a:r>
                    </a:p>
                    <a:p>
                      <a:pPr marL="285750" indent="-285750">
                        <a:lnSpc>
                          <a:spcPct val="150000"/>
                        </a:lnSpc>
                        <a:buFont typeface="Wingdings" panose="05000000000000000000" pitchFamily="2" charset="2"/>
                        <a:buChar char="Ø"/>
                      </a:pPr>
                      <a:r>
                        <a:rPr lang="en-US" sz="1450" dirty="0">
                          <a:latin typeface="Avenir Next LT Pro" panose="020B0504020202020204" pitchFamily="34" charset="0"/>
                        </a:rPr>
                        <a:t>Business must be incorporated or commenced </a:t>
                      </a:r>
                      <a:r>
                        <a:rPr lang="en-US" sz="1450" b="1" dirty="0">
                          <a:latin typeface="Avenir Next LT Pro" panose="020B0504020202020204" pitchFamily="34" charset="0"/>
                        </a:rPr>
                        <a:t>on or after January 1, 2013</a:t>
                      </a:r>
                    </a:p>
                    <a:p>
                      <a:pPr marL="285750" indent="-285750">
                        <a:lnSpc>
                          <a:spcPct val="150000"/>
                        </a:lnSpc>
                        <a:buFont typeface="Wingdings" panose="05000000000000000000" pitchFamily="2" charset="2"/>
                        <a:buChar char="Ø"/>
                      </a:pPr>
                      <a:r>
                        <a:rPr lang="en-US" sz="1450" b="0" dirty="0">
                          <a:latin typeface="Avenir Next LT Pro" panose="020B0504020202020204" pitchFamily="34" charset="0"/>
                        </a:rPr>
                        <a:t>Annual turnover of not exceeding </a:t>
                      </a:r>
                      <a:r>
                        <a:rPr lang="en-US" sz="1450" b="1" dirty="0">
                          <a:latin typeface="Avenir Next LT Pro" panose="020B0504020202020204" pitchFamily="34" charset="0"/>
                        </a:rPr>
                        <a:t>INR 250 crore </a:t>
                      </a:r>
                      <a:r>
                        <a:rPr lang="en-US" sz="1450" b="0" dirty="0">
                          <a:latin typeface="Avenir Next LT Pro" panose="020B0504020202020204" pitchFamily="34" charset="0"/>
                        </a:rPr>
                        <a:t>for any of the financial year since inception</a:t>
                      </a:r>
                    </a:p>
                    <a:p>
                      <a:pPr marL="285750" indent="-285750">
                        <a:lnSpc>
                          <a:spcPct val="150000"/>
                        </a:lnSpc>
                        <a:buFont typeface="Wingdings" panose="05000000000000000000" pitchFamily="2" charset="2"/>
                        <a:buChar char="Ø"/>
                      </a:pPr>
                      <a:r>
                        <a:rPr lang="en-US" sz="1450" b="0" dirty="0">
                          <a:latin typeface="Avenir Next LT Pro" panose="020B0504020202020204" pitchFamily="34" charset="0"/>
                        </a:rPr>
                        <a:t>Entity should not have been formed by demerger or split or reconstruction of an existing business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80875530"/>
                  </a:ext>
                </a:extLst>
              </a:tr>
              <a:tr h="365760">
                <a:tc>
                  <a:txBody>
                    <a:bodyPr/>
                    <a:lstStyle/>
                    <a:p>
                      <a:pPr marL="0" indent="0">
                        <a:lnSpc>
                          <a:spcPct val="150000"/>
                        </a:lnSpc>
                        <a:buFont typeface="Wingdings" panose="05000000000000000000" pitchFamily="2" charset="2"/>
                        <a:buNone/>
                      </a:pPr>
                      <a:r>
                        <a:rPr lang="en-US" sz="1500" b="1">
                          <a:solidFill>
                            <a:schemeClr val="bg1"/>
                          </a:solidFill>
                          <a:latin typeface="Avenir Next LT Pro" panose="020B0504020202020204" pitchFamily="34" charset="0"/>
                        </a:rPr>
                        <a:t>Key Instructions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246563032"/>
                  </a:ext>
                </a:extLst>
              </a:tr>
              <a:tr h="457200">
                <a:tc>
                  <a:txBody>
                    <a:bodyPr/>
                    <a:lstStyle/>
                    <a:p>
                      <a:pPr marL="285750" indent="-285750">
                        <a:lnSpc>
                          <a:spcPct val="100000"/>
                        </a:lnSpc>
                        <a:buFont typeface="Wingdings" panose="05000000000000000000" pitchFamily="2" charset="2"/>
                        <a:buChar char="Ø"/>
                      </a:pPr>
                      <a:r>
                        <a:rPr lang="en-US" sz="1500" b="0" dirty="0">
                          <a:latin typeface="Avenir Next LT Pro" panose="020B0504020202020204" pitchFamily="34" charset="0"/>
                        </a:rPr>
                        <a:t>The Nomination form submitted will be evaluated for deciding </a:t>
                      </a:r>
                      <a:r>
                        <a:rPr lang="en-US" sz="1500" b="1" dirty="0">
                          <a:latin typeface="Avenir Next LT Pro" panose="020B0504020202020204" pitchFamily="34" charset="0"/>
                        </a:rPr>
                        <a:t>Dun &amp; Bradstreet Startup 50</a:t>
                      </a:r>
                      <a:r>
                        <a:rPr lang="en-US" sz="1500" b="0" dirty="0">
                          <a:latin typeface="Avenir Next LT Pro" panose="020B0504020202020204" pitchFamily="34" charset="0"/>
                        </a:rPr>
                        <a:t>. These Entities will be felicitated at </a:t>
                      </a:r>
                      <a:r>
                        <a:rPr lang="en-US" sz="1500" b="1" dirty="0">
                          <a:latin typeface="Avenir Next LT Pro" panose="020B0504020202020204" pitchFamily="34" charset="0"/>
                        </a:rPr>
                        <a:t>the Inauguration Edition of Dun &amp; Bradstreet LEAP India Startup Summit 2023</a:t>
                      </a:r>
                      <a:r>
                        <a:rPr lang="en-US" sz="1500" b="0" dirty="0">
                          <a:latin typeface="Avenir Next LT Pro" panose="020B0504020202020204" pitchFamily="34" charset="0"/>
                        </a:rPr>
                        <a:t>.  </a:t>
                      </a:r>
                    </a:p>
                    <a:p>
                      <a:pPr marL="285750" indent="-285750">
                        <a:lnSpc>
                          <a:spcPct val="100000"/>
                        </a:lnSpc>
                        <a:buFont typeface="Wingdings" panose="05000000000000000000" pitchFamily="2" charset="2"/>
                        <a:buChar char="Ø"/>
                      </a:pPr>
                      <a:endParaRPr lang="en-US" sz="600" b="0" dirty="0">
                        <a:latin typeface="Avenir Next LT Pro" panose="020B0504020202020204" pitchFamily="34" charset="0"/>
                      </a:endParaRPr>
                    </a:p>
                    <a:p>
                      <a:pPr marL="285750" indent="-285750">
                        <a:lnSpc>
                          <a:spcPct val="100000"/>
                        </a:lnSpc>
                        <a:buFont typeface="Wingdings" panose="05000000000000000000" pitchFamily="2" charset="2"/>
                        <a:buChar char="Ø"/>
                      </a:pPr>
                      <a:r>
                        <a:rPr lang="en-US" sz="1500" b="0" dirty="0">
                          <a:latin typeface="Avenir Next LT Pro" panose="020B0504020202020204" pitchFamily="34" charset="0"/>
                        </a:rPr>
                        <a:t>Nomination forms with incomplete declaration details, with incomplete or inaccurate mandatory details or submitted without the specified mandatory documents are liable to be considered as ‘incomplete’ and hence can be disqualified.</a:t>
                      </a:r>
                    </a:p>
                    <a:p>
                      <a:pPr marL="285750" indent="-285750">
                        <a:lnSpc>
                          <a:spcPct val="100000"/>
                        </a:lnSpc>
                        <a:buFont typeface="Wingdings" panose="05000000000000000000" pitchFamily="2" charset="2"/>
                        <a:buChar char="Ø"/>
                      </a:pPr>
                      <a:endParaRPr lang="en-US" sz="600" b="0" dirty="0">
                        <a:latin typeface="Avenir Next LT Pro" panose="020B0504020202020204" pitchFamily="34" charset="0"/>
                      </a:endParaRP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Standalone financial statements for FY22, FY21, and FY20 are mandatory for the purpose of participation.</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The last date for submission of completed nomination forms is </a:t>
                      </a:r>
                      <a:r>
                        <a:rPr lang="en-US" sz="1500" b="1" dirty="0">
                          <a:latin typeface="Avenir Next LT Pro" panose="020B0504020202020204" pitchFamily="34" charset="0"/>
                        </a:rPr>
                        <a:t>12</a:t>
                      </a:r>
                      <a:r>
                        <a:rPr lang="en-US" sz="1500" b="1" baseline="30000" dirty="0">
                          <a:latin typeface="Avenir Next LT Pro" panose="020B0504020202020204" pitchFamily="34" charset="0"/>
                        </a:rPr>
                        <a:t>th</a:t>
                      </a:r>
                      <a:r>
                        <a:rPr lang="en-US" sz="1500" b="0" dirty="0">
                          <a:latin typeface="Avenir Next LT Pro" panose="020B0504020202020204" pitchFamily="34" charset="0"/>
                        </a:rPr>
                        <a:t> </a:t>
                      </a:r>
                      <a:r>
                        <a:rPr lang="en-US" sz="1500" b="1" dirty="0">
                          <a:latin typeface="Avenir Next LT Pro" panose="020B0504020202020204" pitchFamily="34" charset="0"/>
                        </a:rPr>
                        <a:t>May 2023</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There is </a:t>
                      </a:r>
                      <a:r>
                        <a:rPr lang="en-US" sz="1500" b="1" dirty="0">
                          <a:latin typeface="Avenir Next LT Pro" panose="020B0504020202020204" pitchFamily="34" charset="0"/>
                        </a:rPr>
                        <a:t>NO</a:t>
                      </a:r>
                      <a:r>
                        <a:rPr lang="en-US" sz="1500" b="0" dirty="0">
                          <a:latin typeface="Avenir Next LT Pro" panose="020B0504020202020204" pitchFamily="34" charset="0"/>
                        </a:rPr>
                        <a:t> participation fee for submitting the nomination form.</a:t>
                      </a:r>
                    </a:p>
                    <a:p>
                      <a:pPr marL="285750" indent="-285750">
                        <a:lnSpc>
                          <a:spcPct val="100000"/>
                        </a:lnSpc>
                        <a:buFont typeface="Wingdings" panose="05000000000000000000" pitchFamily="2" charset="2"/>
                        <a:buChar char="Ø"/>
                      </a:pPr>
                      <a:endParaRPr lang="en-US" sz="600" b="0" dirty="0">
                        <a:latin typeface="Avenir Next LT Pro" panose="020B0504020202020204" pitchFamily="34" charset="0"/>
                      </a:endParaRPr>
                    </a:p>
                    <a:p>
                      <a:pPr marL="285750" indent="-285750">
                        <a:lnSpc>
                          <a:spcPct val="100000"/>
                        </a:lnSpc>
                        <a:buFont typeface="Wingdings" panose="05000000000000000000" pitchFamily="2" charset="2"/>
                        <a:buChar char="Ø"/>
                      </a:pPr>
                      <a:r>
                        <a:rPr lang="en-US" sz="1500" b="0" dirty="0">
                          <a:latin typeface="Avenir Next LT Pro" panose="020B0504020202020204" pitchFamily="34" charset="0"/>
                        </a:rPr>
                        <a:t>Completed Nomination form along with all documents should be submitted to </a:t>
                      </a:r>
                      <a:r>
                        <a:rPr lang="en-US" sz="1500" b="1" dirty="0">
                          <a:latin typeface="Avenir Next LT Pro" panose="020B0504020202020204" pitchFamily="34" charset="0"/>
                        </a:rPr>
                        <a:t>Dun &amp; Bradstreet India </a:t>
                      </a:r>
                      <a:r>
                        <a:rPr lang="en-US" sz="1500" b="0" dirty="0">
                          <a:latin typeface="Avenir Next LT Pro" panose="020B0504020202020204" pitchFamily="34" charset="0"/>
                        </a:rPr>
                        <a:t>via below mentioned email before the last date of receiving nomination forms.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21641969"/>
                  </a:ext>
                </a:extLst>
              </a:tr>
            </a:tbl>
          </a:graphicData>
        </a:graphic>
      </p:graphicFrame>
      <p:sp>
        <p:nvSpPr>
          <p:cNvPr id="3" name="Title 4">
            <a:extLst>
              <a:ext uri="{FF2B5EF4-FFF2-40B4-BE49-F238E27FC236}">
                <a16:creationId xmlns:a16="http://schemas.microsoft.com/office/drawing/2014/main" id="{B511FDF6-5F0F-840F-0C5D-DE118C9F93DF}"/>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Key Instructions (1/2)</a:t>
            </a:r>
          </a:p>
        </p:txBody>
      </p:sp>
    </p:spTree>
    <p:extLst>
      <p:ext uri="{BB962C8B-B14F-4D97-AF65-F5344CB8AC3E}">
        <p14:creationId xmlns:p14="http://schemas.microsoft.com/office/powerpoint/2010/main" val="330139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3869365165"/>
              </p:ext>
            </p:extLst>
          </p:nvPr>
        </p:nvGraphicFramePr>
        <p:xfrm>
          <a:off x="548640" y="741829"/>
          <a:ext cx="11425610" cy="3701796"/>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758955319"/>
                    </a:ext>
                  </a:extLst>
                </a:gridCol>
              </a:tblGrid>
              <a:tr h="365760">
                <a:tc>
                  <a:txBody>
                    <a:bodyPr/>
                    <a:lstStyle/>
                    <a:p>
                      <a:r>
                        <a:rPr lang="en-US" sz="1600">
                          <a:latin typeface="Avenir Next LT Pro" panose="020B0504020202020204" pitchFamily="34" charset="0"/>
                        </a:rPr>
                        <a:t>Mandatory Documents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170988554"/>
                  </a:ext>
                </a:extLst>
              </a:tr>
              <a:tr h="457200">
                <a:tc>
                  <a:txBody>
                    <a:bodyPr/>
                    <a:lstStyle/>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Completed Nomination Form</a:t>
                      </a:r>
                    </a:p>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Certificate of Incorporation</a:t>
                      </a:r>
                    </a:p>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Audited Financial Statements (BS, P&amp;L Account) for the last three financial years (FY22, FY21, FY20). </a:t>
                      </a:r>
                    </a:p>
                    <a:p>
                      <a:pPr marL="285750" indent="-285750">
                        <a:lnSpc>
                          <a:spcPct val="150000"/>
                        </a:lnSpc>
                        <a:buFont typeface="Wingdings" panose="05000000000000000000" pitchFamily="2" charset="2"/>
                        <a:buChar char="Ø"/>
                      </a:pPr>
                      <a:r>
                        <a:rPr lang="en-US" sz="1500" dirty="0">
                          <a:latin typeface="Avenir Next LT Pro" panose="020B0504020202020204" pitchFamily="34" charset="0"/>
                          <a:hlinkClick r:id="rId2"/>
                        </a:rPr>
                        <a:t>Banker’s Confidentiality Letter</a:t>
                      </a:r>
                      <a:r>
                        <a:rPr lang="en-US" sz="1500" dirty="0">
                          <a:latin typeface="Avenir Next LT Pro" panose="020B0504020202020204" pitchFamily="34" charset="0"/>
                        </a:rPr>
                        <a:t> (BCL)</a:t>
                      </a:r>
                    </a:p>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Startup Pitch Deck explaining business model and other details of ‘Excellence’ (Max. 12 Slides)</a:t>
                      </a:r>
                    </a:p>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Trade Specific Registration Details and Documents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80875530"/>
                  </a:ext>
                </a:extLst>
              </a:tr>
              <a:tr h="365760">
                <a:tc>
                  <a:txBody>
                    <a:bodyPr/>
                    <a:lstStyle/>
                    <a:p>
                      <a:pPr marL="0" indent="0">
                        <a:lnSpc>
                          <a:spcPct val="150000"/>
                        </a:lnSpc>
                        <a:buFont typeface="Wingdings" panose="05000000000000000000" pitchFamily="2" charset="2"/>
                        <a:buNone/>
                      </a:pPr>
                      <a:r>
                        <a:rPr lang="en-US" sz="1500" b="1">
                          <a:solidFill>
                            <a:schemeClr val="bg1"/>
                          </a:solidFill>
                          <a:latin typeface="Avenir Next LT Pro" panose="020B0504020202020204" pitchFamily="34" charset="0"/>
                        </a:rPr>
                        <a:t>Strongly Recommended Documents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246563032"/>
                  </a:ext>
                </a:extLst>
              </a:tr>
              <a:tr h="457200">
                <a:tc>
                  <a:txBody>
                    <a:bodyPr/>
                    <a:lstStyle/>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Marketing Collaterals, Product Brochures, Company Brochures, Award/Quality Certifications</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Credit rating report/score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21641969"/>
                  </a:ext>
                </a:extLst>
              </a:tr>
            </a:tbl>
          </a:graphicData>
        </a:graphic>
      </p:graphicFrame>
      <p:sp>
        <p:nvSpPr>
          <p:cNvPr id="3" name="Title 4">
            <a:extLst>
              <a:ext uri="{FF2B5EF4-FFF2-40B4-BE49-F238E27FC236}">
                <a16:creationId xmlns:a16="http://schemas.microsoft.com/office/drawing/2014/main" id="{127F78B3-00ED-B609-F084-18B03758BF9C}"/>
              </a:ext>
            </a:extLst>
          </p:cNvPr>
          <p:cNvSpPr txBox="1">
            <a:spLocks/>
          </p:cNvSpPr>
          <p:nvPr/>
        </p:nvSpPr>
        <p:spPr>
          <a:xfrm>
            <a:off x="548640" y="56753"/>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Key Instructions (2/2)</a:t>
            </a:r>
          </a:p>
        </p:txBody>
      </p:sp>
    </p:spTree>
    <p:extLst>
      <p:ext uri="{BB962C8B-B14F-4D97-AF65-F5344CB8AC3E}">
        <p14:creationId xmlns:p14="http://schemas.microsoft.com/office/powerpoint/2010/main" val="113863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701803" y="4351101"/>
            <a:ext cx="8801426"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4800" b="1" dirty="0">
                <a:solidFill>
                  <a:schemeClr val="bg1"/>
                </a:solidFill>
                <a:latin typeface="Avenir Next LT Pro Demi" panose="020B0704020202020204" pitchFamily="34" charset="0"/>
              </a:rPr>
              <a:t>Build Your Case For Excellence </a:t>
            </a:r>
          </a:p>
          <a:p>
            <a:pPr defTabSz="609418">
              <a:lnSpc>
                <a:spcPct val="90000"/>
              </a:lnSpc>
              <a:spcBef>
                <a:spcPct val="20000"/>
              </a:spcBef>
              <a:spcAft>
                <a:spcPts val="600"/>
              </a:spcAft>
            </a:pPr>
            <a:r>
              <a:rPr lang="en-US" sz="2400" b="1" dirty="0">
                <a:solidFill>
                  <a:schemeClr val="bg1"/>
                </a:solidFill>
                <a:latin typeface="Avenir Next LT Pro Demi" panose="020B0704020202020204" pitchFamily="34" charset="0"/>
              </a:rPr>
              <a:t>(Mandatory Information)</a:t>
            </a:r>
            <a:endParaRPr lang="en-US" sz="2400" b="1" kern="1200" dirty="0">
              <a:solidFill>
                <a:schemeClr val="bg1"/>
              </a:solidFill>
              <a:latin typeface="Avenir Next LT Pro Demi" panose="020B0704020202020204" pitchFamily="34" charset="0"/>
            </a:endParaRPr>
          </a:p>
        </p:txBody>
      </p:sp>
      <p:sp>
        <p:nvSpPr>
          <p:cNvPr id="22" name="Title 21">
            <a:extLst>
              <a:ext uri="{FF2B5EF4-FFF2-40B4-BE49-F238E27FC236}">
                <a16:creationId xmlns:a16="http://schemas.microsoft.com/office/drawing/2014/main" id="{1779A664-CBAF-1E1F-35BA-69313E964C6C}"/>
              </a:ext>
            </a:extLst>
          </p:cNvPr>
          <p:cNvSpPr>
            <a:spLocks noGrp="1"/>
          </p:cNvSpPr>
          <p:nvPr>
            <p:ph type="title"/>
          </p:nvPr>
        </p:nvSpPr>
        <p:spPr>
          <a:xfrm>
            <a:off x="701803" y="2408034"/>
            <a:ext cx="5394197" cy="1810109"/>
          </a:xfrm>
        </p:spPr>
        <p:txBody>
          <a:bodyPr vert="horz" lIns="0" tIns="0" rIns="0" bIns="0" rtlCol="0" anchor="ctr">
            <a:normAutofit/>
          </a:bodyPr>
          <a:lstStyle/>
          <a:p>
            <a:r>
              <a:rPr lang="en-US" b="1" i="0" kern="0" cap="all" spc="0" baseline="0" dirty="0">
                <a:solidFill>
                  <a:schemeClr val="bg2">
                    <a:lumMod val="60000"/>
                    <a:lumOff val="40000"/>
                  </a:schemeClr>
                </a:solidFill>
                <a:latin typeface="Avenir Next LT Pro Demi" panose="020B0704020202020204" pitchFamily="34" charset="0"/>
              </a:rPr>
              <a:t>Section B</a:t>
            </a:r>
          </a:p>
        </p:txBody>
      </p:sp>
    </p:spTree>
    <p:extLst>
      <p:ext uri="{BB962C8B-B14F-4D97-AF65-F5344CB8AC3E}">
        <p14:creationId xmlns:p14="http://schemas.microsoft.com/office/powerpoint/2010/main" val="22821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407117261"/>
              </p:ext>
            </p:extLst>
          </p:nvPr>
        </p:nvGraphicFramePr>
        <p:xfrm>
          <a:off x="548640" y="736178"/>
          <a:ext cx="11425610" cy="5486400"/>
        </p:xfrm>
        <a:graphic>
          <a:graphicData uri="http://schemas.openxmlformats.org/drawingml/2006/table">
            <a:tbl>
              <a:tblPr firstRow="1" bandRow="1">
                <a:tableStyleId>{69012ECD-51FC-41F1-AA8D-1B2483CD663E}</a:tableStyleId>
              </a:tblPr>
              <a:tblGrid>
                <a:gridCol w="2738810">
                  <a:extLst>
                    <a:ext uri="{9D8B030D-6E8A-4147-A177-3AD203B41FA5}">
                      <a16:colId xmlns:a16="http://schemas.microsoft.com/office/drawing/2014/main" val="1463611828"/>
                    </a:ext>
                  </a:extLst>
                </a:gridCol>
                <a:gridCol w="2971800">
                  <a:extLst>
                    <a:ext uri="{9D8B030D-6E8A-4147-A177-3AD203B41FA5}">
                      <a16:colId xmlns:a16="http://schemas.microsoft.com/office/drawing/2014/main" val="3728673331"/>
                    </a:ext>
                  </a:extLst>
                </a:gridCol>
                <a:gridCol w="2743200">
                  <a:extLst>
                    <a:ext uri="{9D8B030D-6E8A-4147-A177-3AD203B41FA5}">
                      <a16:colId xmlns:a16="http://schemas.microsoft.com/office/drawing/2014/main" val="3312305150"/>
                    </a:ext>
                  </a:extLst>
                </a:gridCol>
                <a:gridCol w="2971800">
                  <a:extLst>
                    <a:ext uri="{9D8B030D-6E8A-4147-A177-3AD203B41FA5}">
                      <a16:colId xmlns:a16="http://schemas.microsoft.com/office/drawing/2014/main" val="4211324279"/>
                    </a:ext>
                  </a:extLst>
                </a:gridCol>
              </a:tblGrid>
              <a:tr h="457200">
                <a:tc gridSpan="4">
                  <a:txBody>
                    <a:bodyPr/>
                    <a:lstStyle/>
                    <a:p>
                      <a:r>
                        <a:rPr lang="en-US" sz="1600">
                          <a:latin typeface="Avenir Next LT Pro" panose="020B0504020202020204" pitchFamily="34" charset="0"/>
                        </a:rPr>
                        <a:t>Company Details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78013131"/>
                  </a:ext>
                </a:extLst>
              </a:tr>
              <a:tr h="457200">
                <a:tc>
                  <a:txBody>
                    <a:bodyPr/>
                    <a:lstStyle/>
                    <a:p>
                      <a:r>
                        <a:rPr lang="en-US" sz="1500">
                          <a:latin typeface="Avenir Next LT Pro" panose="020B0504020202020204" pitchFamily="34" charset="0"/>
                        </a:rPr>
                        <a:t>Registered Company Name: </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l" defTabSz="914148" rtl="0" eaLnBrk="1" latinLnBrk="0" hangingPunct="1"/>
                      <a:r>
                        <a:rPr lang="en-US" sz="1500" b="0" kern="1200">
                          <a:solidFill>
                            <a:schemeClr val="tx1"/>
                          </a:solidFill>
                          <a:latin typeface="Avenir Next LT Pro" panose="020B0504020202020204" pitchFamily="34" charset="0"/>
                          <a:ea typeface="+mn-ea"/>
                          <a:cs typeface="+mn-cs"/>
                        </a:rPr>
                        <a:t>Head Office City and State: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a:solidFill>
                          <a:schemeClr val="tx2"/>
                        </a:solidFill>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28820484"/>
                  </a:ext>
                </a:extLst>
              </a:tr>
              <a:tr h="457200">
                <a:tc>
                  <a:txBody>
                    <a:bodyPr/>
                    <a:lstStyle/>
                    <a:p>
                      <a:r>
                        <a:rPr lang="en-US" sz="1500">
                          <a:latin typeface="Avenir Next LT Pro" panose="020B0504020202020204" pitchFamily="34" charset="0"/>
                        </a:rPr>
                        <a:t>Brand Name: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a:latin typeface="Avenir Next LT Pro" panose="020B0504020202020204" pitchFamily="34" charset="0"/>
                        </a:rPr>
                        <a:t>Year of Incorporation:</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1041949"/>
                  </a:ext>
                </a:extLst>
              </a:tr>
              <a:tr h="457200">
                <a:tc>
                  <a:txBody>
                    <a:bodyPr/>
                    <a:lstStyle/>
                    <a:p>
                      <a:r>
                        <a:rPr lang="en-US" sz="1500">
                          <a:latin typeface="Avenir Next LT Pro" panose="020B0504020202020204" pitchFamily="34" charset="0"/>
                        </a:rPr>
                        <a:t>Website and App Details: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a:latin typeface="Avenir Next LT Pro" panose="020B0504020202020204" pitchFamily="34" charset="0"/>
                        </a:rPr>
                        <a:t>Company Email:</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2170679"/>
                  </a:ext>
                </a:extLst>
              </a:tr>
              <a:tr h="457200">
                <a:tc gridSpan="4">
                  <a:txBody>
                    <a:bodyPr/>
                    <a:lstStyle/>
                    <a:p>
                      <a:r>
                        <a:rPr lang="en-US" sz="1500" b="1">
                          <a:solidFill>
                            <a:schemeClr val="bg1"/>
                          </a:solidFill>
                          <a:latin typeface="Avenir Next LT Pro" panose="020B0504020202020204" pitchFamily="34" charset="0"/>
                        </a:rPr>
                        <a:t>Shareholding Pattern</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extLst>
                  <a:ext uri="{0D108BD9-81ED-4DB2-BD59-A6C34878D82A}">
                    <a16:rowId xmlns:a16="http://schemas.microsoft.com/office/drawing/2014/main" val="138038338"/>
                  </a:ext>
                </a:extLst>
              </a:tr>
              <a:tr h="457200">
                <a:tc>
                  <a:txBody>
                    <a:bodyPr/>
                    <a:lstStyle/>
                    <a:p>
                      <a:r>
                        <a:rPr lang="en-US" sz="1500" b="0">
                          <a:latin typeface="Avenir Next LT Pro" panose="020B0504020202020204" pitchFamily="34" charset="0"/>
                        </a:rPr>
                        <a:t>Shareholder Name</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500" b="0">
                          <a:latin typeface="Avenir Next LT Pro" panose="020B0504020202020204" pitchFamily="34" charset="0"/>
                        </a:rPr>
                        <a:t>% Holding</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500" b="0">
                          <a:latin typeface="Avenir Next LT Pro" panose="020B0504020202020204" pitchFamily="34" charset="0"/>
                        </a:rPr>
                        <a:t>Shareholder Name</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500" b="0">
                          <a:latin typeface="Avenir Next LT Pro" panose="020B0504020202020204" pitchFamily="34" charset="0"/>
                        </a:rPr>
                        <a:t>% Holding</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13318842"/>
                  </a:ext>
                </a:extLst>
              </a:tr>
              <a:tr h="457200">
                <a:tc>
                  <a:txBody>
                    <a:bodyPr/>
                    <a:lstStyle/>
                    <a:p>
                      <a:endParaRPr lang="en-US" sz="15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1" kern="1200">
                        <a:solidFill>
                          <a:schemeClr val="tx2"/>
                        </a:solidFill>
                        <a:latin typeface="Avenir Next LT Pro" panose="020B0504020202020204" pitchFamily="34" charset="0"/>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kern="1200">
                        <a:solidFill>
                          <a:schemeClr val="tx2"/>
                        </a:solidFill>
                        <a:latin typeface="Avenir Next LT Pro" panose="020B0504020202020204" pitchFamily="34" charset="0"/>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441974953"/>
                  </a:ext>
                </a:extLst>
              </a:tr>
              <a:tr h="457200">
                <a:tc>
                  <a:txBody>
                    <a:bodyPr/>
                    <a:lstStyle/>
                    <a:p>
                      <a:endParaRPr lang="en-US" sz="150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67874182"/>
                  </a:ext>
                </a:extLst>
              </a:tr>
              <a:tr h="457200">
                <a:tc gridSpan="4">
                  <a:txBody>
                    <a:bodyPr/>
                    <a:lstStyle/>
                    <a:p>
                      <a:r>
                        <a:rPr lang="en-US" sz="1500" b="1">
                          <a:solidFill>
                            <a:schemeClr val="bg1"/>
                          </a:solidFill>
                          <a:latin typeface="Avenir Next LT Pro" panose="020B0504020202020204" pitchFamily="34" charset="0"/>
                        </a:rPr>
                        <a:t>Founder/Co-Founder Details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500" b="0">
                        <a:solidFill>
                          <a:schemeClr val="bg1"/>
                        </a:solidFill>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solidFill>
                          <a:schemeClr val="bg1"/>
                        </a:solidFill>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tc hMerge="1">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solidFill>
                          <a:schemeClr val="bg1"/>
                        </a:solidFill>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01B0A7"/>
                    </a:solidFill>
                  </a:tcPr>
                </a:tc>
                <a:extLst>
                  <a:ext uri="{0D108BD9-81ED-4DB2-BD59-A6C34878D82A}">
                    <a16:rowId xmlns:a16="http://schemas.microsoft.com/office/drawing/2014/main" val="643896124"/>
                  </a:ext>
                </a:extLst>
              </a:tr>
              <a:tr h="457200">
                <a:tc>
                  <a:txBody>
                    <a:bodyPr/>
                    <a:lstStyle/>
                    <a:p>
                      <a:pPr algn="l"/>
                      <a:r>
                        <a:rPr lang="en-US" sz="1500" b="0">
                          <a:latin typeface="Avenir Next LT Pro" panose="020B0504020202020204" pitchFamily="34" charset="0"/>
                        </a:rPr>
                        <a:t>Founder/Co-Founder Name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0">
                          <a:latin typeface="Avenir Next LT Pro" panose="020B0504020202020204" pitchFamily="34" charset="0"/>
                        </a:rPr>
                        <a:t>Designation</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628" rtl="0" eaLnBrk="1" fontAlgn="auto" latinLnBrk="0" hangingPunct="1">
                        <a:lnSpc>
                          <a:spcPct val="100000"/>
                        </a:lnSpc>
                        <a:spcBef>
                          <a:spcPts val="0"/>
                        </a:spcBef>
                        <a:spcAft>
                          <a:spcPts val="0"/>
                        </a:spcAft>
                        <a:buClrTx/>
                        <a:buSzTx/>
                        <a:buFontTx/>
                        <a:buNone/>
                        <a:tabLst/>
                        <a:defRPr/>
                      </a:pPr>
                      <a:r>
                        <a:rPr lang="en-US" sz="1500" b="0">
                          <a:latin typeface="Avenir Next LT Pro" panose="020B0504020202020204" pitchFamily="34" charset="0"/>
                        </a:rPr>
                        <a:t>Email Id</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628" rtl="0" eaLnBrk="1" fontAlgn="auto" latinLnBrk="0" hangingPunct="1">
                        <a:lnSpc>
                          <a:spcPct val="100000"/>
                        </a:lnSpc>
                        <a:spcBef>
                          <a:spcPts val="0"/>
                        </a:spcBef>
                        <a:spcAft>
                          <a:spcPts val="0"/>
                        </a:spcAft>
                        <a:buClrTx/>
                        <a:buSzTx/>
                        <a:buFontTx/>
                        <a:buNone/>
                        <a:tabLst/>
                        <a:defRPr/>
                      </a:pPr>
                      <a:r>
                        <a:rPr lang="en-US" sz="1500" b="0">
                          <a:latin typeface="Avenir Next LT Pro" panose="020B0504020202020204" pitchFamily="34" charset="0"/>
                        </a:rPr>
                        <a:t>Contact 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27679090"/>
                  </a:ext>
                </a:extLst>
              </a:tr>
              <a:tr h="457200">
                <a:tc>
                  <a:txBody>
                    <a:bodyPr/>
                    <a:lstStyle/>
                    <a:p>
                      <a:endParaRPr lang="en-US" sz="150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35950966"/>
                  </a:ext>
                </a:extLst>
              </a:tr>
              <a:tr h="457200">
                <a:tc>
                  <a:txBody>
                    <a:bodyPr/>
                    <a:lstStyle/>
                    <a:p>
                      <a:endParaRPr lang="en-US" sz="150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90445517"/>
                  </a:ext>
                </a:extLst>
              </a:tr>
            </a:tbl>
          </a:graphicData>
        </a:graphic>
      </p:graphicFrame>
      <p:sp>
        <p:nvSpPr>
          <p:cNvPr id="5" name="Title 4">
            <a:extLst>
              <a:ext uri="{FF2B5EF4-FFF2-40B4-BE49-F238E27FC236}">
                <a16:creationId xmlns:a16="http://schemas.microsoft.com/office/drawing/2014/main" id="{9FD00A02-27EB-92FF-9F80-B0CACC85AD3F}"/>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Mandatory Information (1/3) </a:t>
            </a:r>
          </a:p>
        </p:txBody>
      </p:sp>
    </p:spTree>
    <p:extLst>
      <p:ext uri="{BB962C8B-B14F-4D97-AF65-F5344CB8AC3E}">
        <p14:creationId xmlns:p14="http://schemas.microsoft.com/office/powerpoint/2010/main" val="262681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2446656889"/>
              </p:ext>
            </p:extLst>
          </p:nvPr>
        </p:nvGraphicFramePr>
        <p:xfrm>
          <a:off x="548640" y="740664"/>
          <a:ext cx="11425610" cy="5669280"/>
        </p:xfrm>
        <a:graphic>
          <a:graphicData uri="http://schemas.openxmlformats.org/drawingml/2006/table">
            <a:tbl>
              <a:tblPr firstRow="1" bandRow="1">
                <a:tableStyleId>{69012ECD-51FC-41F1-AA8D-1B2483CD663E}</a:tableStyleId>
              </a:tblPr>
              <a:tblGrid>
                <a:gridCol w="3623755">
                  <a:extLst>
                    <a:ext uri="{9D8B030D-6E8A-4147-A177-3AD203B41FA5}">
                      <a16:colId xmlns:a16="http://schemas.microsoft.com/office/drawing/2014/main" val="1463611828"/>
                    </a:ext>
                  </a:extLst>
                </a:gridCol>
                <a:gridCol w="2086855">
                  <a:extLst>
                    <a:ext uri="{9D8B030D-6E8A-4147-A177-3AD203B41FA5}">
                      <a16:colId xmlns:a16="http://schemas.microsoft.com/office/drawing/2014/main" val="3728673331"/>
                    </a:ext>
                  </a:extLst>
                </a:gridCol>
                <a:gridCol w="3290688">
                  <a:extLst>
                    <a:ext uri="{9D8B030D-6E8A-4147-A177-3AD203B41FA5}">
                      <a16:colId xmlns:a16="http://schemas.microsoft.com/office/drawing/2014/main" val="3312305150"/>
                    </a:ext>
                  </a:extLst>
                </a:gridCol>
                <a:gridCol w="2424312">
                  <a:extLst>
                    <a:ext uri="{9D8B030D-6E8A-4147-A177-3AD203B41FA5}">
                      <a16:colId xmlns:a16="http://schemas.microsoft.com/office/drawing/2014/main" val="4211324279"/>
                    </a:ext>
                  </a:extLst>
                </a:gridCol>
              </a:tblGrid>
              <a:tr h="457200">
                <a:tc gridSpan="4">
                  <a:txBody>
                    <a:bodyPr/>
                    <a:lstStyle/>
                    <a:p>
                      <a:r>
                        <a:rPr lang="en-US" sz="1600">
                          <a:latin typeface="Avenir Next LT Pro" panose="020B0504020202020204" pitchFamily="34" charset="0"/>
                        </a:rPr>
                        <a:t>Kindly Identify the Practice Area (Industry) of your company </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78013131"/>
                  </a:ext>
                </a:extLst>
              </a:tr>
              <a:tr h="457200">
                <a:tc>
                  <a:txBody>
                    <a:bodyPr/>
                    <a:lstStyle/>
                    <a:p>
                      <a:pPr algn="l"/>
                      <a:r>
                        <a:rPr lang="en-US" sz="1500" b="1">
                          <a:latin typeface="Avenir Next LT Pro" panose="020B0504020202020204" pitchFamily="34" charset="0"/>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1">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algn="l" defTabSz="914148" rtl="0" eaLnBrk="1" latinLnBrk="0" hangingPunct="1"/>
                      <a:r>
                        <a:rPr lang="en-US" sz="1500" b="1" kern="1200">
                          <a:solidFill>
                            <a:schemeClr val="tx1"/>
                          </a:solidFill>
                          <a:latin typeface="Avenir Next LT Pro" panose="020B0504020202020204" pitchFamily="34" charset="0"/>
                          <a:ea typeface="+mn-ea"/>
                          <a:cs typeface="+mn-cs"/>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1">
                          <a:solidFill>
                            <a:schemeClr val="tx1"/>
                          </a:solidFill>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28820484"/>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Agriculture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Energy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1041949"/>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Food and Agriculture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Generation &amp; Distribution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67874182"/>
                  </a:ext>
                </a:extLst>
              </a:tr>
              <a:tr h="365760">
                <a:tc>
                  <a:txBody>
                    <a:bodyPr/>
                    <a:lstStyle/>
                    <a:p>
                      <a:pPr marL="0" marR="0">
                        <a:lnSpc>
                          <a:spcPct val="115000"/>
                        </a:lnSpc>
                        <a:spcBef>
                          <a:spcPts val="0"/>
                        </a:spcBef>
                        <a:spcAft>
                          <a:spcPts val="0"/>
                        </a:spcAft>
                      </a:pPr>
                      <a:r>
                        <a:rPr lang="en-US" sz="1500" b="0" kern="1200" dirty="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Storage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19700662"/>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Manufacturing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Energy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35950966"/>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Industrial Goods &amp; Manufacturing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Financial Services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78738078"/>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Consumer Goods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FinTech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48111223"/>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Semiconductors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InsureTech </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9044551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32158543"/>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Retail</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Health, Education and Wellness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40074881"/>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Life Sciences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HealthTech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98037913"/>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Telecom</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EdTech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46671601"/>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Media and Entertainment</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10515998"/>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Mining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Gaming</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9611467"/>
                  </a:ext>
                </a:extLst>
              </a:tr>
            </a:tbl>
          </a:graphicData>
        </a:graphic>
      </p:graphicFrame>
      <p:sp>
        <p:nvSpPr>
          <p:cNvPr id="7" name="Title 4">
            <a:extLst>
              <a:ext uri="{FF2B5EF4-FFF2-40B4-BE49-F238E27FC236}">
                <a16:creationId xmlns:a16="http://schemas.microsoft.com/office/drawing/2014/main" id="{803F768A-0C00-7AAC-7802-159A210F2093}"/>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Mandatory Information (2/3) </a:t>
            </a:r>
          </a:p>
        </p:txBody>
      </p:sp>
    </p:spTree>
    <p:extLst>
      <p:ext uri="{BB962C8B-B14F-4D97-AF65-F5344CB8AC3E}">
        <p14:creationId xmlns:p14="http://schemas.microsoft.com/office/powerpoint/2010/main" val="32518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302091233"/>
              </p:ext>
            </p:extLst>
          </p:nvPr>
        </p:nvGraphicFramePr>
        <p:xfrm>
          <a:off x="548640" y="740664"/>
          <a:ext cx="11425610" cy="4206240"/>
        </p:xfrm>
        <a:graphic>
          <a:graphicData uri="http://schemas.openxmlformats.org/drawingml/2006/table">
            <a:tbl>
              <a:tblPr firstRow="1" bandRow="1">
                <a:tableStyleId>{69012ECD-51FC-41F1-AA8D-1B2483CD663E}</a:tableStyleId>
              </a:tblPr>
              <a:tblGrid>
                <a:gridCol w="3623755">
                  <a:extLst>
                    <a:ext uri="{9D8B030D-6E8A-4147-A177-3AD203B41FA5}">
                      <a16:colId xmlns:a16="http://schemas.microsoft.com/office/drawing/2014/main" val="1463611828"/>
                    </a:ext>
                  </a:extLst>
                </a:gridCol>
                <a:gridCol w="2086855">
                  <a:extLst>
                    <a:ext uri="{9D8B030D-6E8A-4147-A177-3AD203B41FA5}">
                      <a16:colId xmlns:a16="http://schemas.microsoft.com/office/drawing/2014/main" val="3728673331"/>
                    </a:ext>
                  </a:extLst>
                </a:gridCol>
                <a:gridCol w="3693459">
                  <a:extLst>
                    <a:ext uri="{9D8B030D-6E8A-4147-A177-3AD203B41FA5}">
                      <a16:colId xmlns:a16="http://schemas.microsoft.com/office/drawing/2014/main" val="3312305150"/>
                    </a:ext>
                  </a:extLst>
                </a:gridCol>
                <a:gridCol w="2021541">
                  <a:extLst>
                    <a:ext uri="{9D8B030D-6E8A-4147-A177-3AD203B41FA5}">
                      <a16:colId xmlns:a16="http://schemas.microsoft.com/office/drawing/2014/main" val="4211324279"/>
                    </a:ext>
                  </a:extLst>
                </a:gridCol>
              </a:tblGrid>
              <a:tr h="457200">
                <a:tc gridSpan="4">
                  <a:txBody>
                    <a:bodyPr/>
                    <a:lstStyle/>
                    <a:p>
                      <a:r>
                        <a:rPr lang="en-US" sz="1600">
                          <a:latin typeface="Avenir Next LT Pro" panose="020B0504020202020204" pitchFamily="34" charset="0"/>
                        </a:rPr>
                        <a:t>Kindly Identify the End User Industry of your product or solutions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78013131"/>
                  </a:ext>
                </a:extLst>
              </a:tr>
              <a:tr h="457200">
                <a:tc>
                  <a:txBody>
                    <a:bodyPr/>
                    <a:lstStyle/>
                    <a:p>
                      <a:pPr algn="l"/>
                      <a:r>
                        <a:rPr lang="en-US" sz="1500" b="1">
                          <a:latin typeface="Avenir Next LT Pro" panose="020B0504020202020204" pitchFamily="34" charset="0"/>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1">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algn="l" defTabSz="914148" rtl="0" eaLnBrk="1" latinLnBrk="0" hangingPunct="1"/>
                      <a:r>
                        <a:rPr lang="en-US" sz="1500" b="1" kern="1200">
                          <a:solidFill>
                            <a:schemeClr val="tx1"/>
                          </a:solidFill>
                          <a:latin typeface="Avenir Next LT Pro" panose="020B0504020202020204" pitchFamily="34" charset="0"/>
                          <a:ea typeface="+mn-ea"/>
                          <a:cs typeface="+mn-cs"/>
                        </a:rPr>
                        <a:t>Industries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1">
                          <a:solidFill>
                            <a:schemeClr val="tx1"/>
                          </a:solidFill>
                          <a:latin typeface="Avenir Next LT Pro" panose="020B0504020202020204" pitchFamily="34" charset="0"/>
                        </a:rPr>
                        <a:t>Yes/No</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28820484"/>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Real Estate &amp; Construction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Other Technology Solutions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1041949"/>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Real Estate &amp; Construction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Enterprise Applications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67874182"/>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Consumer Solutions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19700662"/>
                  </a:ext>
                </a:extLst>
              </a:tr>
              <a:tr h="365760">
                <a:tc>
                  <a:txBody>
                    <a:bodyPr/>
                    <a:lstStyle/>
                    <a:p>
                      <a:pPr marL="0" marR="0">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Transport and Logistics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AI based Solutions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35950966"/>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Transport and Logistics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Blockchain</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78738078"/>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Enterprise Security Architecture</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48111223"/>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Tours, Travel and Hospitality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Environment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90445517"/>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Tours, Travel and Hospitality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 - Aerospace, Maritime and Defense Tech</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32158543"/>
                  </a:ext>
                </a:extLst>
              </a:tr>
              <a:tr h="36576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a:solidFill>
                            <a:schemeClr val="tx1"/>
                          </a:solidFill>
                          <a:latin typeface="Avenir Next LT Pro" panose="020B0504020202020204" pitchFamily="34" charset="0"/>
                          <a:ea typeface="+mn-ea"/>
                          <a:cs typeface="+mn-cs"/>
                        </a:rPr>
                        <a:t> - 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500" b="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l" defTabSz="914148" rtl="0" eaLnBrk="1" latinLnBrk="0" hangingPunct="1">
                        <a:lnSpc>
                          <a:spcPct val="115000"/>
                        </a:lnSpc>
                        <a:spcBef>
                          <a:spcPts val="0"/>
                        </a:spcBef>
                        <a:spcAft>
                          <a:spcPts val="0"/>
                        </a:spcAft>
                      </a:pPr>
                      <a:r>
                        <a:rPr lang="en-US" sz="1500" b="0" kern="1200">
                          <a:solidFill>
                            <a:schemeClr val="tx1"/>
                          </a:solidFill>
                          <a:latin typeface="Avenir Next LT Pro" panose="020B0504020202020204" pitchFamily="34" charset="0"/>
                          <a:ea typeface="+mn-ea"/>
                          <a:cs typeface="+mn-cs"/>
                        </a:rPr>
                        <a:t>Others (Please Specify)</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628" rtl="0" eaLnBrk="1" fontAlgn="auto" latinLnBrk="0" hangingPunct="1">
                        <a:lnSpc>
                          <a:spcPct val="100000"/>
                        </a:lnSpc>
                        <a:spcBef>
                          <a:spcPts val="0"/>
                        </a:spcBef>
                        <a:spcAft>
                          <a:spcPts val="0"/>
                        </a:spcAft>
                        <a:buClrTx/>
                        <a:buSzTx/>
                        <a:buFontTx/>
                        <a:buNone/>
                        <a:tabLst/>
                        <a:defRPr/>
                      </a:pPr>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40074881"/>
                  </a:ext>
                </a:extLst>
              </a:tr>
            </a:tbl>
          </a:graphicData>
        </a:graphic>
      </p:graphicFrame>
      <p:graphicFrame>
        <p:nvGraphicFramePr>
          <p:cNvPr id="6" name="Table 6">
            <a:extLst>
              <a:ext uri="{FF2B5EF4-FFF2-40B4-BE49-F238E27FC236}">
                <a16:creationId xmlns:a16="http://schemas.microsoft.com/office/drawing/2014/main" id="{A66B561C-E6AF-F664-4F22-6B379C147AEA}"/>
              </a:ext>
            </a:extLst>
          </p:cNvPr>
          <p:cNvGraphicFramePr>
            <a:graphicFrameLocks noGrp="1"/>
          </p:cNvGraphicFramePr>
          <p:nvPr>
            <p:extLst>
              <p:ext uri="{D42A27DB-BD31-4B8C-83A1-F6EECF244321}">
                <p14:modId xmlns:p14="http://schemas.microsoft.com/office/powerpoint/2010/main" val="3708657678"/>
              </p:ext>
            </p:extLst>
          </p:nvPr>
        </p:nvGraphicFramePr>
        <p:xfrm>
          <a:off x="548640" y="5030407"/>
          <a:ext cx="11425610" cy="1222109"/>
        </p:xfrm>
        <a:graphic>
          <a:graphicData uri="http://schemas.openxmlformats.org/drawingml/2006/table">
            <a:tbl>
              <a:tblPr firstRow="1" bandRow="1">
                <a:tableStyleId>{5C22544A-7EE6-4342-B048-85BDC9FD1C3A}</a:tableStyleId>
              </a:tblPr>
              <a:tblGrid>
                <a:gridCol w="11425610">
                  <a:extLst>
                    <a:ext uri="{9D8B030D-6E8A-4147-A177-3AD203B41FA5}">
                      <a16:colId xmlns:a16="http://schemas.microsoft.com/office/drawing/2014/main" val="3951758065"/>
                    </a:ext>
                  </a:extLst>
                </a:gridCol>
              </a:tblGrid>
              <a:tr h="457200">
                <a:tc>
                  <a:txBody>
                    <a:bodyPr/>
                    <a:lstStyle/>
                    <a:p>
                      <a:r>
                        <a:rPr lang="en-US"/>
                        <a:t>Kindly clearly describe the business sector you are operating in, products delivered, or services rendered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1B0A7"/>
                    </a:solidFill>
                  </a:tcPr>
                </a:tc>
                <a:extLst>
                  <a:ext uri="{0D108BD9-81ED-4DB2-BD59-A6C34878D82A}">
                    <a16:rowId xmlns:a16="http://schemas.microsoft.com/office/drawing/2014/main" val="3250114614"/>
                  </a:ext>
                </a:extLst>
              </a:tr>
              <a:tr h="764909">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76711850"/>
                  </a:ext>
                </a:extLst>
              </a:tr>
            </a:tbl>
          </a:graphicData>
        </a:graphic>
      </p:graphicFrame>
      <p:sp>
        <p:nvSpPr>
          <p:cNvPr id="8" name="Title 4">
            <a:extLst>
              <a:ext uri="{FF2B5EF4-FFF2-40B4-BE49-F238E27FC236}">
                <a16:creationId xmlns:a16="http://schemas.microsoft.com/office/drawing/2014/main" id="{B6932FE6-3153-FE2C-3EC1-C252319BD7C6}"/>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Mandatory Information (3/3) </a:t>
            </a:r>
          </a:p>
        </p:txBody>
      </p:sp>
    </p:spTree>
    <p:extLst>
      <p:ext uri="{BB962C8B-B14F-4D97-AF65-F5344CB8AC3E}">
        <p14:creationId xmlns:p14="http://schemas.microsoft.com/office/powerpoint/2010/main" val="299642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2488967472"/>
              </p:ext>
            </p:extLst>
          </p:nvPr>
        </p:nvGraphicFramePr>
        <p:xfrm>
          <a:off x="548640" y="762000"/>
          <a:ext cx="11430307" cy="5577840"/>
        </p:xfrm>
        <a:graphic>
          <a:graphicData uri="http://schemas.openxmlformats.org/drawingml/2006/table">
            <a:tbl>
              <a:tblPr firstRow="1" bandRow="1">
                <a:tableStyleId>{69012ECD-51FC-41F1-AA8D-1B2483CD663E}</a:tableStyleId>
              </a:tblPr>
              <a:tblGrid>
                <a:gridCol w="11430307">
                  <a:extLst>
                    <a:ext uri="{9D8B030D-6E8A-4147-A177-3AD203B41FA5}">
                      <a16:colId xmlns:a16="http://schemas.microsoft.com/office/drawing/2014/main" val="1463611828"/>
                    </a:ext>
                  </a:extLst>
                </a:gridCol>
              </a:tblGrid>
              <a:tr h="640080">
                <a:tc>
                  <a:txBody>
                    <a:bodyPr/>
                    <a:lstStyle/>
                    <a:p>
                      <a:r>
                        <a:rPr lang="en-US" sz="1800">
                          <a:latin typeface="Avenir Next LT Pro" panose="020B0504020202020204" pitchFamily="34" charset="0"/>
                        </a:rPr>
                        <a:t>Kindly define and quantify the problem /need your start-up is attempting to solve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178013131"/>
                  </a:ext>
                </a:extLst>
              </a:tr>
              <a:tr h="4937760">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in not more than 1000 words</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
        <p:nvSpPr>
          <p:cNvPr id="5" name="Title 4">
            <a:extLst>
              <a:ext uri="{FF2B5EF4-FFF2-40B4-BE49-F238E27FC236}">
                <a16:creationId xmlns:a16="http://schemas.microsoft.com/office/drawing/2014/main" id="{B400E8E2-ABDE-4453-4FB9-1238F7978CD5}"/>
              </a:ext>
            </a:extLst>
          </p:cNvPr>
          <p:cNvSpPr txBox="1">
            <a:spLocks/>
          </p:cNvSpPr>
          <p:nvPr/>
        </p:nvSpPr>
        <p:spPr>
          <a:xfrm>
            <a:off x="548640" y="54864"/>
            <a:ext cx="11207778" cy="861616"/>
          </a:xfrm>
          <a:prstGeom prst="rect">
            <a:avLst/>
          </a:prstGeom>
        </p:spPr>
        <p:txBody>
          <a:bodyPr vert="horz" lIns="0" tIns="0" rIns="0" bIns="0" rtlCol="0" anchor="ctr">
            <a:noAutofit/>
          </a:bodyPr>
          <a:lstStyle>
            <a:lvl1pPr marL="0" algn="l" defTabSz="914104" rtl="0" eaLnBrk="1" latinLnBrk="0" hangingPunct="1">
              <a:lnSpc>
                <a:spcPct val="70000"/>
              </a:lnSpc>
              <a:spcBef>
                <a:spcPct val="0"/>
              </a:spcBef>
              <a:buNone/>
              <a:defRPr lang="en-US" sz="3599" b="0" i="0" kern="0" cap="none" spc="-200" baseline="0" dirty="0">
                <a:solidFill>
                  <a:srgbClr val="024F6C"/>
                </a:solidFill>
                <a:latin typeface="Avenir Next LT Pro Demi" panose="020B0704020202020204" pitchFamily="34" charset="0"/>
                <a:ea typeface="+mn-ea"/>
                <a:cs typeface="+mn-cs"/>
              </a:defRPr>
            </a:lvl1pPr>
          </a:lstStyle>
          <a:p>
            <a:r>
              <a:rPr lang="en-US" sz="3200" dirty="0"/>
              <a:t>Build Your Case for Excellence (1/6) </a:t>
            </a:r>
          </a:p>
        </p:txBody>
      </p:sp>
    </p:spTree>
    <p:extLst>
      <p:ext uri="{BB962C8B-B14F-4D97-AF65-F5344CB8AC3E}">
        <p14:creationId xmlns:p14="http://schemas.microsoft.com/office/powerpoint/2010/main" val="3038228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StoryTemplate_Rd2">
  <a:themeElements>
    <a:clrScheme name="DB Company Story 2">
      <a:dk1>
        <a:srgbClr val="000000"/>
      </a:dk1>
      <a:lt1>
        <a:srgbClr val="FFFFFF"/>
      </a:lt1>
      <a:dk2>
        <a:srgbClr val="005270"/>
      </a:dk2>
      <a:lt2>
        <a:srgbClr val="2393B0"/>
      </a:lt2>
      <a:accent1>
        <a:srgbClr val="01B0A7"/>
      </a:accent1>
      <a:accent2>
        <a:srgbClr val="649A47"/>
      </a:accent2>
      <a:accent3>
        <a:srgbClr val="E8A466"/>
      </a:accent3>
      <a:accent4>
        <a:srgbClr val="D46074"/>
      </a:accent4>
      <a:accent5>
        <a:srgbClr val="C65E97"/>
      </a:accent5>
      <a:accent6>
        <a:srgbClr val="9E65B1"/>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zStoryTemplate_Rd2" id="{68642325-245C-D34C-8B98-52B5F71C8AA1}" vid="{37702149-FC70-6D47-B3AE-3CFE111F1CCB}"/>
    </a:ext>
  </a:extLst>
</a:theme>
</file>

<file path=docProps/app.xml><?xml version="1.0" encoding="utf-8"?>
<Properties xmlns="http://schemas.openxmlformats.org/officeDocument/2006/extended-properties" xmlns:vt="http://schemas.openxmlformats.org/officeDocument/2006/docPropsVTypes">
  <TotalTime>43</TotalTime>
  <Words>1748</Words>
  <Application>Microsoft Office PowerPoint</Application>
  <PresentationFormat>Widescreen</PresentationFormat>
  <Paragraphs>260</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Avenir Next LT Pro</vt:lpstr>
      <vt:lpstr>Avenir Next LT Pro Demi</vt:lpstr>
      <vt:lpstr>Calibri</vt:lpstr>
      <vt:lpstr>Calibri Light</vt:lpstr>
      <vt:lpstr>Gill Sans</vt:lpstr>
      <vt:lpstr>Gill Sans MT</vt:lpstr>
      <vt:lpstr>Wingdings</vt:lpstr>
      <vt:lpstr>Office Theme</vt:lpstr>
      <vt:lpstr>BizStoryTemplate_Rd2</vt:lpstr>
      <vt:lpstr>LEAP India Startup Summit 2023</vt:lpstr>
      <vt:lpstr>Section A</vt:lpstr>
      <vt:lpstr>PowerPoint Presentation</vt:lpstr>
      <vt:lpstr>PowerPoint Presentation</vt:lpstr>
      <vt:lpstr>Section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C</vt:lpstr>
      <vt:lpstr>PowerPoint Presentation</vt:lpstr>
      <vt:lpstr>PowerPoint Presentation</vt:lpstr>
      <vt:lpstr>PowerPoint Presentation</vt:lpstr>
      <vt:lpstr>Section D</vt:lpstr>
      <vt:lpstr>PowerPoint Presentation</vt:lpstr>
    </vt:vector>
  </TitlesOfParts>
  <Company>Dun and Bradstreet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Tiwari, Ruchi</dc:creator>
  <cp:lastModifiedBy>Tiwari, Ruchi</cp:lastModifiedBy>
  <cp:revision>2</cp:revision>
  <dcterms:created xsi:type="dcterms:W3CDTF">2023-04-13T06:23:59Z</dcterms:created>
  <dcterms:modified xsi:type="dcterms:W3CDTF">2023-05-08T09:29:38Z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4d2e7b-2917-4cd7-87a4-c132be958a8e_Enabled">
    <vt:lpwstr>true</vt:lpwstr>
  </property>
  <property fmtid="{D5CDD505-2E9C-101B-9397-08002B2CF9AE}" pid="3" name="MSIP_Label_224d2e7b-2917-4cd7-87a4-c132be958a8e_SetDate">
    <vt:lpwstr>2023-04-17T08:16:25Z</vt:lpwstr>
  </property>
  <property fmtid="{D5CDD505-2E9C-101B-9397-08002B2CF9AE}" pid="4" name="MSIP_Label_224d2e7b-2917-4cd7-87a4-c132be958a8e_Method">
    <vt:lpwstr>Privileged</vt:lpwstr>
  </property>
  <property fmtid="{D5CDD505-2E9C-101B-9397-08002B2CF9AE}" pid="5" name="MSIP_Label_224d2e7b-2917-4cd7-87a4-c132be958a8e_Name">
    <vt:lpwstr>224d2e7b-2917-4cd7-87a4-c132be958a8e</vt:lpwstr>
  </property>
  <property fmtid="{D5CDD505-2E9C-101B-9397-08002B2CF9AE}" pid="6" name="MSIP_Label_224d2e7b-2917-4cd7-87a4-c132be958a8e_SiteId">
    <vt:lpwstr>19e2b708-bf12-4375-9719-8dec42771b3e</vt:lpwstr>
  </property>
  <property fmtid="{D5CDD505-2E9C-101B-9397-08002B2CF9AE}" pid="7" name="MSIP_Label_224d2e7b-2917-4cd7-87a4-c132be958a8e_ActionId">
    <vt:lpwstr>646835f8-5af2-4676-b851-a020e660f01e</vt:lpwstr>
  </property>
  <property fmtid="{D5CDD505-2E9C-101B-9397-08002B2CF9AE}" pid="8" name="MSIP_Label_224d2e7b-2917-4cd7-87a4-c132be958a8e_ContentBits">
    <vt:lpwstr>2</vt:lpwstr>
  </property>
</Properties>
</file>