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sldIdLst>
    <p:sldId id="2113416493" r:id="rId3"/>
    <p:sldId id="2113416481" r:id="rId4"/>
    <p:sldId id="2113416466" r:id="rId5"/>
    <p:sldId id="2113416467" r:id="rId6"/>
    <p:sldId id="1993" r:id="rId7"/>
    <p:sldId id="2113416489" r:id="rId8"/>
    <p:sldId id="2113416470" r:id="rId9"/>
    <p:sldId id="2113416491" r:id="rId10"/>
    <p:sldId id="2113416492" r:id="rId11"/>
    <p:sldId id="2113416465" r:id="rId12"/>
    <p:sldId id="3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43A"/>
    <a:srgbClr val="F6F6F6"/>
    <a:srgbClr val="9E3A9D"/>
    <a:srgbClr val="F72D21"/>
    <a:srgbClr val="69385C"/>
    <a:srgbClr val="F52B1D"/>
    <a:srgbClr val="E37516"/>
    <a:srgbClr val="02AB4E"/>
    <a:srgbClr val="08B5C3"/>
    <a:srgbClr val="EE4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9BBCA-38E0-7F44-9B6C-1E650CD3F0FA}" v="16" dt="2025-05-21T06:28:41.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C44FD-4F1C-4FCE-B2BA-FCC9B482D386}"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08650-1E71-4D6F-B2E2-D5B62AF7FE2F}" type="slidenum">
              <a:rPr lang="en-US" smtClean="0"/>
              <a:t>‹#›</a:t>
            </a:fld>
            <a:endParaRPr lang="en-US"/>
          </a:p>
        </p:txBody>
      </p:sp>
    </p:spTree>
    <p:extLst>
      <p:ext uri="{BB962C8B-B14F-4D97-AF65-F5344CB8AC3E}">
        <p14:creationId xmlns:p14="http://schemas.microsoft.com/office/powerpoint/2010/main" val="294176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EC38E7-FFD5-D548-98F9-B7418091C72C}" type="slidenum">
              <a:rPr lang="en-US" smtClean="0"/>
              <a:pPr/>
              <a:t>1</a:t>
            </a:fld>
            <a:endParaRPr lang="en-US"/>
          </a:p>
        </p:txBody>
      </p:sp>
    </p:spTree>
    <p:extLst>
      <p:ext uri="{BB962C8B-B14F-4D97-AF65-F5344CB8AC3E}">
        <p14:creationId xmlns:p14="http://schemas.microsoft.com/office/powerpoint/2010/main" val="354428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EC38E7-FFD5-D548-98F9-B7418091C72C}" type="slidenum">
              <a:rPr lang="en-US" smtClean="0"/>
              <a:pPr/>
              <a:t>11</a:t>
            </a:fld>
            <a:endParaRPr lang="en-US" dirty="0"/>
          </a:p>
        </p:txBody>
      </p:sp>
    </p:spTree>
    <p:extLst>
      <p:ext uri="{BB962C8B-B14F-4D97-AF65-F5344CB8AC3E}">
        <p14:creationId xmlns:p14="http://schemas.microsoft.com/office/powerpoint/2010/main" val="338112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FE42-D08B-3BCE-AACE-A328FBF33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E09DD-C7E3-718E-0D8B-7CCCD72DD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BA9532-D32F-D4F0-C81F-79EB82978989}"/>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5" name="Footer Placeholder 4">
            <a:extLst>
              <a:ext uri="{FF2B5EF4-FFF2-40B4-BE49-F238E27FC236}">
                <a16:creationId xmlns:a16="http://schemas.microsoft.com/office/drawing/2014/main" id="{AF4AECCE-0CF2-D62D-04C4-75BA49214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18E91-24E9-C80A-869C-7A3695C98B55}"/>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43116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4E9C-930E-CF99-9546-D8EB9B2CD3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9CDD8-DEFD-4941-A0D7-CB56609E04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5F7B3-68C3-2F09-12EA-509C48948B98}"/>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5" name="Footer Placeholder 4">
            <a:extLst>
              <a:ext uri="{FF2B5EF4-FFF2-40B4-BE49-F238E27FC236}">
                <a16:creationId xmlns:a16="http://schemas.microsoft.com/office/drawing/2014/main" id="{8AA7668D-F8AF-60ED-630A-0AC85B7DC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9EA85-4BA9-2533-F4B2-5DD16AD766FA}"/>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845594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B77E3-E907-2CCA-B7DA-20FFA2BEED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6F355A-5C71-091F-82A4-1CFF43F9F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E30FB-FDF4-0348-17FA-8D4AE4B4DFA4}"/>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5" name="Footer Placeholder 4">
            <a:extLst>
              <a:ext uri="{FF2B5EF4-FFF2-40B4-BE49-F238E27FC236}">
                <a16:creationId xmlns:a16="http://schemas.microsoft.com/office/drawing/2014/main" id="{DA959F66-E5F1-246C-7E4B-F23400587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F65B3-3663-853E-47C7-80A3D7726196}"/>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91566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Slide Dark Blue">
    <p:spTree>
      <p:nvGrpSpPr>
        <p:cNvPr id="1" name=""/>
        <p:cNvGrpSpPr/>
        <p:nvPr/>
      </p:nvGrpSpPr>
      <p:grpSpPr>
        <a:xfrm>
          <a:off x="0" y="0"/>
          <a:ext cx="0" cy="0"/>
          <a:chOff x="0" y="0"/>
          <a:chExt cx="0" cy="0"/>
        </a:xfrm>
      </p:grpSpPr>
      <p:sp>
        <p:nvSpPr>
          <p:cNvPr id="7" name="Rectangle 6"/>
          <p:cNvSpPr/>
          <p:nvPr/>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76988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Lst>
          </p:cNvPr>
          <p:cNvSpPr/>
          <p:nvPr userDrawn="1"/>
        </p:nvSpPr>
        <p:spPr>
          <a:xfrm>
            <a:off x="0" y="0"/>
            <a:ext cx="12192000" cy="6858000"/>
          </a:xfrm>
          <a:prstGeom prst="rect">
            <a:avLst/>
          </a:prstGeom>
          <a:solidFill>
            <a:schemeClr val="accent3">
              <a:lumMod val="20000"/>
              <a:lumOff val="80000"/>
            </a:schemeClr>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5" name="Picture Placeholder 4">
            <a:extLst>
              <a:ext uri="{FF2B5EF4-FFF2-40B4-BE49-F238E27FC236}">
                <a16:creationId xmlns:a16="http://schemas.microsoft.com/office/drawing/2014/main" id="{EC5C0646-0D7C-CF44-A48C-1A401DBF03BD}"/>
              </a:ext>
            </a:extLst>
          </p:cNvPr>
          <p:cNvSpPr>
            <a:spLocks noGrp="1"/>
          </p:cNvSpPr>
          <p:nvPr>
            <p:ph type="pic" sz="quarter" idx="10"/>
          </p:nvPr>
        </p:nvSpPr>
        <p:spPr>
          <a:xfrm>
            <a:off x="7519669" y="-292101"/>
            <a:ext cx="7680960" cy="7680960"/>
          </a:xfrm>
          <a:prstGeom prst="ellipse">
            <a:avLst/>
          </a:prstGeom>
        </p:spPr>
        <p:txBody>
          <a:bodyPr/>
          <a:lstStyle/>
          <a:p>
            <a:endParaRPr lang="en-US"/>
          </a:p>
        </p:txBody>
      </p:sp>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6369557" cy="1079563"/>
          </a:xfrm>
          <a:prstGeom prst="rect">
            <a:avLst/>
          </a:prstGeo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6369557" cy="1810109"/>
          </a:xfrm>
          <a:prstGeom prst="rect">
            <a:avLst/>
          </a:prstGeom>
        </p:spPr>
        <p:txBody>
          <a:bodyPr anchor="b">
            <a:normAutofit/>
          </a:bodyPr>
          <a:lstStyle>
            <a:lvl1pPr>
              <a:defRPr sz="4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6369557" cy="421411"/>
          </a:xfrm>
          <a:prstGeom prst="rect">
            <a:avLst/>
          </a:prstGeom>
        </p:spPr>
        <p:txBody>
          <a:bodyPr>
            <a:normAutofit/>
          </a:bodyPr>
          <a:lstStyle>
            <a:lvl1pPr marL="0" indent="0">
              <a:buNone/>
              <a:defRPr sz="1200" spc="133" baseline="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Tree>
    <p:extLst>
      <p:ext uri="{BB962C8B-B14F-4D97-AF65-F5344CB8AC3E}">
        <p14:creationId xmlns:p14="http://schemas.microsoft.com/office/powerpoint/2010/main" val="270185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63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194954018"/>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 with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nchor="ctr"/>
          <a:lstStyle>
            <a:lvl1pPr marL="0" algn="l" defTabSz="914104" rtl="0" eaLnBrk="1" latinLnBrk="0" hangingPunct="1">
              <a:lnSpc>
                <a:spcPct val="70000"/>
              </a:lnSpc>
              <a:defRPr lang="en-US" sz="3599" b="0" kern="0" cap="none" spc="-200" baseline="0" dirty="0">
                <a:solidFill>
                  <a:srgbClr val="024F6C"/>
                </a:solidFill>
                <a:latin typeface="Avenir Next LT Pro Demi" panose="020B0704020202020204" pitchFamily="34" charset="0"/>
                <a:ea typeface="+mn-ea"/>
                <a:cs typeface="+mn-cs"/>
              </a:defRPr>
            </a:lvl1pPr>
          </a:lstStyle>
          <a:p>
            <a:r>
              <a:rPr lang="en-US"/>
              <a:t>Click to add page header</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5613"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pic>
        <p:nvPicPr>
          <p:cNvPr id="4" name="Picture 3">
            <a:extLst>
              <a:ext uri="{FF2B5EF4-FFF2-40B4-BE49-F238E27FC236}">
                <a16:creationId xmlns:a16="http://schemas.microsoft.com/office/drawing/2014/main" id="{D6C389BC-6F30-288A-21EC-9AA4E2236F1C}"/>
              </a:ext>
            </a:extLst>
          </p:cNvPr>
          <p:cNvPicPr>
            <a:picLocks noChangeAspect="1"/>
          </p:cNvPicPr>
          <p:nvPr userDrawn="1"/>
        </p:nvPicPr>
        <p:blipFill>
          <a:blip r:embed="rId2"/>
          <a:stretch>
            <a:fillRect/>
          </a:stretch>
        </p:blipFill>
        <p:spPr>
          <a:xfrm>
            <a:off x="427930" y="6511086"/>
            <a:ext cx="1893696" cy="274320"/>
          </a:xfrm>
          <a:prstGeom prst="rect">
            <a:avLst/>
          </a:prstGeom>
        </p:spPr>
      </p:pic>
    </p:spTree>
    <p:extLst>
      <p:ext uri="{BB962C8B-B14F-4D97-AF65-F5344CB8AC3E}">
        <p14:creationId xmlns:p14="http://schemas.microsoft.com/office/powerpoint/2010/main" val="3159579036"/>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Bod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566" y="221225"/>
            <a:ext cx="11271949" cy="950385"/>
          </a:xfrm>
          <a:prstGeom prst="rect">
            <a:avLst/>
          </a:prstGeom>
        </p:spPr>
        <p:txBody>
          <a:bodyPr anchor="ctr"/>
          <a:lstStyle>
            <a:lvl1pPr marL="0" algn="l" defTabSz="914104" rtl="0" eaLnBrk="1" latinLnBrk="0" hangingPunct="1">
              <a:lnSpc>
                <a:spcPct val="100000"/>
              </a:lnSpc>
              <a:spcBef>
                <a:spcPct val="0"/>
              </a:spcBef>
              <a:buNone/>
              <a:defRPr lang="en-US" sz="3200" b="0" i="0" kern="0" cap="none" spc="-200" baseline="0" dirty="0">
                <a:solidFill>
                  <a:srgbClr val="024F6C"/>
                </a:solidFill>
                <a:latin typeface="Avenir Next LT Pro Demi" panose="020B0704020202020204" pitchFamily="34" charset="0"/>
                <a:ea typeface="+mn-ea"/>
                <a:cs typeface="+mn-cs"/>
              </a:defRPr>
            </a:lvl1pPr>
          </a:lstStyle>
          <a:p>
            <a:r>
              <a:rPr lang="en-US"/>
              <a:t>Click to add page header</a:t>
            </a:r>
          </a:p>
        </p:txBody>
      </p:sp>
      <p:sp>
        <p:nvSpPr>
          <p:cNvPr id="3" name="Content Placeholder 2"/>
          <p:cNvSpPr>
            <a:spLocks noGrp="1"/>
          </p:cNvSpPr>
          <p:nvPr>
            <p:ph idx="1" hasCustomPrompt="1"/>
          </p:nvPr>
        </p:nvSpPr>
        <p:spPr>
          <a:xfrm>
            <a:off x="454779" y="1235385"/>
            <a:ext cx="11281491" cy="1987552"/>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1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338353348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013421229"/>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Body w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nchor="b"/>
          <a:lstStyle>
            <a:lvl1pPr>
              <a:lnSpc>
                <a:spcPct val="80000"/>
              </a:lnSpc>
              <a:defRPr/>
            </a:lvl1pPr>
          </a:lstStyle>
          <a:p>
            <a:r>
              <a:rPr lang="en-US"/>
              <a:t>Click to add page header</a:t>
            </a:r>
          </a:p>
        </p:txBody>
      </p:sp>
      <p:sp>
        <p:nvSpPr>
          <p:cNvPr id="3" name="Content Placeholder 2"/>
          <p:cNvSpPr>
            <a:spLocks noGrp="1"/>
          </p:cNvSpPr>
          <p:nvPr>
            <p:ph idx="1" hasCustomPrompt="1"/>
          </p:nvPr>
        </p:nvSpPr>
        <p:spPr>
          <a:xfrm>
            <a:off x="457202" y="1655180"/>
            <a:ext cx="11253788"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DEACA3C5-5789-6544-8770-ADE12DF32814}"/>
              </a:ext>
            </a:extLst>
          </p:cNvPr>
          <p:cNvSpPr>
            <a:spLocks noGrp="1"/>
          </p:cNvSpPr>
          <p:nvPr>
            <p:ph type="body" sz="quarter" idx="12" hasCustomPrompt="1"/>
          </p:nvPr>
        </p:nvSpPr>
        <p:spPr>
          <a:xfrm>
            <a:off x="457202" y="1225552"/>
            <a:ext cx="11253788" cy="350930"/>
          </a:xfrm>
        </p:spPr>
        <p:txBody>
          <a:bodyPr anchor="t"/>
          <a:lstStyle>
            <a:lvl1pPr marL="0" indent="0">
              <a:buNone/>
              <a:defRPr cap="all" baseline="0">
                <a:solidFill>
                  <a:schemeClr val="tx2"/>
                </a:solidFill>
              </a:defRPr>
            </a:lvl1pPr>
            <a:lvl2pPr marL="457075" indent="0">
              <a:buNone/>
              <a:defRPr cap="all" baseline="0">
                <a:solidFill>
                  <a:schemeClr val="tx2"/>
                </a:solidFill>
              </a:defRPr>
            </a:lvl2pPr>
            <a:lvl3pPr marL="914148" indent="0">
              <a:buNone/>
              <a:defRPr cap="all" baseline="0">
                <a:solidFill>
                  <a:schemeClr val="tx2"/>
                </a:solidFill>
              </a:defRPr>
            </a:lvl3pPr>
            <a:lvl4pPr marL="1371223" indent="0">
              <a:buNone/>
              <a:defRPr cap="all" baseline="0">
                <a:solidFill>
                  <a:schemeClr val="tx2"/>
                </a:solidFill>
              </a:defRPr>
            </a:lvl4pPr>
            <a:lvl5pPr marL="1828297" indent="0">
              <a:buNone/>
              <a:defRPr cap="all" baseline="0">
                <a:solidFill>
                  <a:schemeClr val="tx2"/>
                </a:solidFill>
              </a:defRPr>
            </a:lvl5pPr>
          </a:lstStyle>
          <a:p>
            <a:pPr lvl="0"/>
            <a:r>
              <a:rPr lang="en-US"/>
              <a:t>SUBHEAD HERE </a:t>
            </a:r>
          </a:p>
        </p:txBody>
      </p:sp>
      <p:sp>
        <p:nvSpPr>
          <p:cNvPr id="10" name="Footer Placeholder 3">
            <a:extLst>
              <a:ext uri="{FF2B5EF4-FFF2-40B4-BE49-F238E27FC236}">
                <a16:creationId xmlns:a16="http://schemas.microsoft.com/office/drawing/2014/main" id="{D3B20F83-8777-7B40-A58B-4B82CAE4307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4" name="Slide Number Placeholder 3">
            <a:extLst>
              <a:ext uri="{FF2B5EF4-FFF2-40B4-BE49-F238E27FC236}">
                <a16:creationId xmlns:a16="http://schemas.microsoft.com/office/drawing/2014/main" id="{536AC14B-BD68-8747-849E-0086320521EB}"/>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rgbClr val="3095B4"/>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101504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p>
            <a:r>
              <a:rPr lang="en-US"/>
              <a:t>Click to add page header</a:t>
            </a:r>
          </a:p>
        </p:txBody>
      </p:sp>
      <p:sp>
        <p:nvSpPr>
          <p:cNvPr id="4" name="Footer Placeholder 3">
            <a:extLst>
              <a:ext uri="{FF2B5EF4-FFF2-40B4-BE49-F238E27FC236}">
                <a16:creationId xmlns:a16="http://schemas.microsoft.com/office/drawing/2014/main" id="{B9518EE3-2D91-7A44-B6DA-69D787CB7849}"/>
              </a:ext>
            </a:extLst>
          </p:cNvPr>
          <p:cNvSpPr>
            <a:spLocks noGrp="1"/>
          </p:cNvSpPr>
          <p:nvPr>
            <p:ph type="ftr" sz="quarter" idx="10"/>
          </p:nvPr>
        </p:nvSpPr>
        <p:spPr>
          <a:xfrm>
            <a:off x="457202" y="6591108"/>
            <a:ext cx="11253788" cy="266893"/>
          </a:xfrm>
          <a:prstGeom prst="rect">
            <a:avLst/>
          </a:prstGeom>
        </p:spPr>
        <p:txBody>
          <a:bodyPr/>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Tree>
    <p:extLst>
      <p:ext uri="{BB962C8B-B14F-4D97-AF65-F5344CB8AC3E}">
        <p14:creationId xmlns:p14="http://schemas.microsoft.com/office/powerpoint/2010/main" val="403211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5ECD-2FA9-D856-8240-E770B59CA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466D2-B9FD-EA9C-C620-401B6DB7D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DDF71-1097-8795-4F55-D2C37B31E8AA}"/>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5" name="Footer Placeholder 4">
            <a:extLst>
              <a:ext uri="{FF2B5EF4-FFF2-40B4-BE49-F238E27FC236}">
                <a16:creationId xmlns:a16="http://schemas.microsoft.com/office/drawing/2014/main" id="{48359330-211E-C34A-3B6D-6B24F32F7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8088E-BA50-CA5D-0B09-161E427E4A66}"/>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6618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Body - Right Align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r"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lvl1pPr algn="r">
              <a:defRPr/>
            </a:lvl1pPr>
            <a:lvl2pPr algn="r">
              <a:defRPr/>
            </a:lvl2pPr>
            <a:lvl3pPr algn="r">
              <a:defRPr/>
            </a:lvl3pPr>
            <a:lvl4pPr algn="r">
              <a:defRPr/>
            </a:lvl4pPr>
            <a:lvl5pPr algn="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415520365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duct Slide Sales &amp; Market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6282" y="397047"/>
            <a:ext cx="6944708" cy="889469"/>
          </a:xfrm>
          <a:prstGeom prst="rect">
            <a:avLst/>
          </a:prstGeom>
        </p:spPr>
        <p:txBody>
          <a:bodyPr anchor="t"/>
          <a:lstStyle>
            <a:lvl1pPr marL="0" algn="l" defTabSz="914104" rtl="0" eaLnBrk="1" latinLnBrk="0" hangingPunct="1">
              <a:lnSpc>
                <a:spcPct val="70000"/>
              </a:lnSpc>
              <a:spcBef>
                <a:spcPct val="0"/>
              </a:spcBef>
              <a:buNone/>
              <a:defRPr lang="en-US" sz="2800" b="1" i="0"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766282" y="1397945"/>
            <a:ext cx="695423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766283"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endParaRPr lang="en-US"/>
          </a:p>
        </p:txBody>
      </p:sp>
      <p:pic>
        <p:nvPicPr>
          <p:cNvPr id="12" name="Picture 11" descr="DB_WORDMARK_RGB.png">
            <a:extLst>
              <a:ext uri="{FF2B5EF4-FFF2-40B4-BE49-F238E27FC236}">
                <a16:creationId xmlns:a16="http://schemas.microsoft.com/office/drawing/2014/main" id="{73058846-CB7D-4243-BD74-6D5F6360C1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566" y="6485909"/>
            <a:ext cx="1391527" cy="204137"/>
          </a:xfrm>
          <a:prstGeom prst="rect">
            <a:avLst/>
          </a:prstGeom>
        </p:spPr>
      </p:pic>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grpSp>
        <p:nvGrpSpPr>
          <p:cNvPr id="8" name="Group 7">
            <a:extLst>
              <a:ext uri="{FF2B5EF4-FFF2-40B4-BE49-F238E27FC236}">
                <a16:creationId xmlns:a16="http://schemas.microsoft.com/office/drawing/2014/main" id="{F61B7E95-53F2-D54A-9E60-B698445FE06C}"/>
              </a:ext>
            </a:extLst>
          </p:cNvPr>
          <p:cNvGrpSpPr/>
          <p:nvPr/>
        </p:nvGrpSpPr>
        <p:grpSpPr>
          <a:xfrm>
            <a:off x="1" y="894"/>
            <a:ext cx="4552060" cy="6856215"/>
            <a:chOff x="0" y="0"/>
            <a:chExt cx="3432264" cy="6858000"/>
          </a:xfrm>
        </p:grpSpPr>
        <p:sp>
          <p:nvSpPr>
            <p:cNvPr id="10" name="Rectangle 9">
              <a:extLst>
                <a:ext uri="{FF2B5EF4-FFF2-40B4-BE49-F238E27FC236}">
                  <a16:creationId xmlns:a16="http://schemas.microsoft.com/office/drawing/2014/main" id="{6D87925B-2045-C24A-90A7-8DD55DB65E5C}"/>
                </a:ext>
              </a:extLst>
            </p:cNvPr>
            <p:cNvSpPr/>
            <p:nvPr/>
          </p:nvSpPr>
          <p:spPr>
            <a:xfrm>
              <a:off x="0" y="0"/>
              <a:ext cx="34322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Rectangle 12">
              <a:extLst>
                <a:ext uri="{FF2B5EF4-FFF2-40B4-BE49-F238E27FC236}">
                  <a16:creationId xmlns:a16="http://schemas.microsoft.com/office/drawing/2014/main" id="{D4306B56-6F4A-6348-ADA7-BD6057EB4FAA}"/>
                </a:ext>
              </a:extLst>
            </p:cNvPr>
            <p:cNvSpPr/>
            <p:nvPr/>
          </p:nvSpPr>
          <p:spPr>
            <a:xfrm>
              <a:off x="0" y="335279"/>
              <a:ext cx="3432264" cy="886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Tree>
    <p:extLst>
      <p:ext uri="{BB962C8B-B14F-4D97-AF65-F5344CB8AC3E}">
        <p14:creationId xmlns:p14="http://schemas.microsoft.com/office/powerpoint/2010/main" val="1780592489"/>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0363200" cy="1468967"/>
          </a:xfrm>
          <a:prstGeom prst="rect">
            <a:avLst/>
          </a:prstGeom>
        </p:spPr>
        <p:txBody>
          <a:bodyPr anchor="ctr">
            <a:noAutofit/>
          </a:bodyPr>
          <a:lstStyle>
            <a:lvl1pPr algn="l">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50" y="6092761"/>
            <a:ext cx="1834620" cy="269137"/>
          </a:xfrm>
          <a:prstGeom prst="rect">
            <a:avLst/>
          </a:prstGeom>
        </p:spPr>
      </p:pic>
      <p:sp>
        <p:nvSpPr>
          <p:cNvPr id="8" name="Text Placeholder 7">
            <a:extLst>
              <a:ext uri="{FF2B5EF4-FFF2-40B4-BE49-F238E27FC236}">
                <a16:creationId xmlns:a16="http://schemas.microsoft.com/office/drawing/2014/main" id="{7772C164-5D0E-C248-AA7D-39FAB3615042}"/>
              </a:ext>
            </a:extLst>
          </p:cNvPr>
          <p:cNvSpPr>
            <a:spLocks noGrp="1"/>
          </p:cNvSpPr>
          <p:nvPr>
            <p:ph type="body" sz="quarter" idx="13"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spTree>
    <p:extLst>
      <p:ext uri="{BB962C8B-B14F-4D97-AF65-F5344CB8AC3E}">
        <p14:creationId xmlns:p14="http://schemas.microsoft.com/office/powerpoint/2010/main" val="3097991027"/>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entered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1276013" cy="1468967"/>
          </a:xfrm>
          <a:prstGeom prst="rect">
            <a:avLst/>
          </a:prstGeom>
        </p:spPr>
        <p:txBody>
          <a:bodyPr anchor="ctr">
            <a:noAutofit/>
          </a:bodyPr>
          <a:lstStyle>
            <a:lvl1pPr algn="ctr">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7895" y="6092761"/>
            <a:ext cx="1834620" cy="269137"/>
          </a:xfrm>
          <a:prstGeom prst="rect">
            <a:avLst/>
          </a:prstGeom>
        </p:spPr>
      </p:pic>
    </p:spTree>
    <p:extLst>
      <p:ext uri="{BB962C8B-B14F-4D97-AF65-F5344CB8AC3E}">
        <p14:creationId xmlns:p14="http://schemas.microsoft.com/office/powerpoint/2010/main" val="2506940618"/>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Split Imag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02BB03-F568-6345-A1C9-7B1A7C72E97B}"/>
              </a:ext>
            </a:extLst>
          </p:cNvPr>
          <p:cNvPicPr>
            <a:picLocks noChangeAspect="1"/>
          </p:cNvPicPr>
          <p:nvPr/>
        </p:nvPicPr>
        <p:blipFill>
          <a:blip r:embed="rId2"/>
          <a:stretch>
            <a:fillRect/>
          </a:stretch>
        </p:blipFill>
        <p:spPr>
          <a:xfrm>
            <a:off x="2" y="0"/>
            <a:ext cx="12191999" cy="6860032"/>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40576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Split Image 2">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5"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88810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Split Imag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434795-2EB7-9148-B721-1AB9FE1157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526217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175662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177828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96496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EB25-3D95-E218-62E5-B53E21569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5E5532-101C-6A25-E4F5-677A9B530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92C4F-F9F6-EAE6-19D0-735A7C1EED8C}"/>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5" name="Footer Placeholder 4">
            <a:extLst>
              <a:ext uri="{FF2B5EF4-FFF2-40B4-BE49-F238E27FC236}">
                <a16:creationId xmlns:a16="http://schemas.microsoft.com/office/drawing/2014/main" id="{05E5EF38-BC8C-0DFE-7F1F-9DB05A30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5E6F4-BAAF-8220-1EC2-AE597008D1CF}"/>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1057826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2760957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42184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623437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7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253885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A6430F-2ACF-4E43-8431-47455D288736}"/>
              </a:ext>
            </a:extLst>
          </p:cNvPr>
          <p:cNvSpPr/>
          <p:nvPr userDrawn="1"/>
        </p:nvSpPr>
        <p:spPr>
          <a:xfrm>
            <a:off x="1" y="0"/>
            <a:ext cx="3712396"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sp>
        <p:nvSpPr>
          <p:cNvPr id="8" name="Content Placeholder 2">
            <a:extLst>
              <a:ext uri="{FF2B5EF4-FFF2-40B4-BE49-F238E27FC236}">
                <a16:creationId xmlns:a16="http://schemas.microsoft.com/office/drawing/2014/main" id="{73867958-28AE-BA4E-9DAF-7989FDD0AB95}"/>
              </a:ext>
            </a:extLst>
          </p:cNvPr>
          <p:cNvSpPr>
            <a:spLocks noGrp="1"/>
          </p:cNvSpPr>
          <p:nvPr>
            <p:ph sz="half" idx="1"/>
          </p:nvPr>
        </p:nvSpPr>
        <p:spPr>
          <a:xfrm>
            <a:off x="4154102" y="1058489"/>
            <a:ext cx="7596191" cy="19228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3C5C6C74-9EC2-114E-B600-AB24BC332C74}"/>
              </a:ext>
            </a:extLst>
          </p:cNvPr>
          <p:cNvSpPr txBox="1"/>
          <p:nvPr userDrawn="1"/>
        </p:nvSpPr>
        <p:spPr>
          <a:xfrm>
            <a:off x="11151169" y="6205617"/>
            <a:ext cx="657547" cy="256545"/>
          </a:xfrm>
          <a:prstGeom prst="rect">
            <a:avLst/>
          </a:prstGeom>
          <a:noFill/>
        </p:spPr>
        <p:txBody>
          <a:bodyPr wrap="square" rtlCol="0">
            <a:spAutoFit/>
          </a:bodyPr>
          <a:lstStyle/>
          <a:p>
            <a:pPr algn="ctr" defTabSz="1219170"/>
            <a:fld id="{78B4C93E-E54F-1C49-901E-8F4D4E36486B}" type="slidenum">
              <a:rPr lang="en-US" sz="1067" b="1" smtClean="0">
                <a:solidFill>
                  <a:schemeClr val="tx1">
                    <a:lumMod val="65000"/>
                    <a:lumOff val="35000"/>
                  </a:schemeClr>
                </a:solidFill>
                <a:latin typeface="Avenir Next LT Pro Demi" panose="020B0504020202020204" pitchFamily="34" charset="77"/>
              </a:rPr>
              <a:pPr algn="ctr" defTabSz="1219170"/>
              <a:t>‹#›</a:t>
            </a:fld>
            <a:endParaRPr lang="en-US" sz="1067" b="1">
              <a:solidFill>
                <a:schemeClr val="tx1">
                  <a:lumMod val="65000"/>
                  <a:lumOff val="35000"/>
                </a:schemeClr>
              </a:solidFill>
              <a:latin typeface="Avenir Next LT Pro Demi" panose="020B0504020202020204" pitchFamily="34" charset="77"/>
            </a:endParaRPr>
          </a:p>
        </p:txBody>
      </p:sp>
      <p:pic>
        <p:nvPicPr>
          <p:cNvPr id="9" name="Picture 8">
            <a:extLst>
              <a:ext uri="{FF2B5EF4-FFF2-40B4-BE49-F238E27FC236}">
                <a16:creationId xmlns:a16="http://schemas.microsoft.com/office/drawing/2014/main" id="{4734B640-DBD8-044B-8EC9-C35B914098C1}"/>
              </a:ext>
            </a:extLst>
          </p:cNvPr>
          <p:cNvPicPr>
            <a:picLocks noChangeAspect="1"/>
          </p:cNvPicPr>
          <p:nvPr userDrawn="1"/>
        </p:nvPicPr>
        <p:blipFill>
          <a:blip r:embed="rId2"/>
          <a:stretch>
            <a:fillRect/>
          </a:stretch>
        </p:blipFill>
        <p:spPr>
          <a:xfrm>
            <a:off x="861678" y="425931"/>
            <a:ext cx="1947925" cy="287236"/>
          </a:xfrm>
          <a:prstGeom prst="rect">
            <a:avLst/>
          </a:prstGeom>
        </p:spPr>
      </p:pic>
      <p:sp>
        <p:nvSpPr>
          <p:cNvPr id="10" name="Rectangle 9">
            <a:extLst>
              <a:ext uri="{FF2B5EF4-FFF2-40B4-BE49-F238E27FC236}">
                <a16:creationId xmlns:a16="http://schemas.microsoft.com/office/drawing/2014/main" id="{AF7A7B21-7CB1-B249-B9D7-C6043986C81D}"/>
              </a:ext>
            </a:extLst>
          </p:cNvPr>
          <p:cNvSpPr/>
          <p:nvPr userDrawn="1"/>
        </p:nvSpPr>
        <p:spPr>
          <a:xfrm>
            <a:off x="441706" y="6165773"/>
            <a:ext cx="2836331" cy="1605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id="{B3746D0A-F859-A74A-A6A1-2098A038E24D}"/>
              </a:ext>
            </a:extLst>
          </p:cNvPr>
          <p:cNvSpPr>
            <a:spLocks noGrp="1"/>
          </p:cNvSpPr>
          <p:nvPr>
            <p:ph type="title"/>
          </p:nvPr>
        </p:nvSpPr>
        <p:spPr>
          <a:xfrm>
            <a:off x="377219" y="3137043"/>
            <a:ext cx="2916844" cy="2798019"/>
          </a:xfrm>
          <a:prstGeom prst="rect">
            <a:avLst/>
          </a:prstGeom>
        </p:spPr>
        <p:txBody>
          <a:bodyPr anchor="b">
            <a:noAutofit/>
          </a:bodyPr>
          <a:lstStyle>
            <a:lvl1pPr>
              <a:lnSpc>
                <a:spcPct val="80000"/>
              </a:lnSpc>
              <a:defRPr sz="3733" b="1" i="0">
                <a:solidFill>
                  <a:schemeClr val="bg1"/>
                </a:solidFill>
                <a:latin typeface="Avenir Next LT Pro Demi" panose="020B0504020202020204" pitchFamily="34" charset="77"/>
              </a:defRPr>
            </a:lvl1pPr>
          </a:lstStyle>
          <a:p>
            <a:r>
              <a:rPr lang="en-US"/>
              <a:t>Click to edit Master title style</a:t>
            </a:r>
          </a:p>
        </p:txBody>
      </p:sp>
    </p:spTree>
    <p:extLst>
      <p:ext uri="{BB962C8B-B14F-4D97-AF65-F5344CB8AC3E}">
        <p14:creationId xmlns:p14="http://schemas.microsoft.com/office/powerpoint/2010/main" val="1973404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85E4C3-B5CF-B347-B13F-732BD4D34E3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venir Next LT Pro" panose="020B0504020202020204" pitchFamily="34" charset="77"/>
              <a:ea typeface="+mn-ea"/>
              <a:cs typeface="+mn-cs"/>
            </a:endParaRPr>
          </a:p>
        </p:txBody>
      </p:sp>
      <p:pic>
        <p:nvPicPr>
          <p:cNvPr id="9" name="Picture 8" descr="Dun &amp; Bradstreet wordmark logo in white">
            <a:extLst>
              <a:ext uri="{FF2B5EF4-FFF2-40B4-BE49-F238E27FC236}">
                <a16:creationId xmlns:a16="http://schemas.microsoft.com/office/drawing/2014/main" id="{F76EE3E9-7262-954B-9755-46AD564791A9}"/>
              </a:ext>
            </a:extLst>
          </p:cNvPr>
          <p:cNvPicPr>
            <a:picLocks noChangeAspect="1"/>
          </p:cNvPicPr>
          <p:nvPr userDrawn="1"/>
        </p:nvPicPr>
        <p:blipFill>
          <a:blip r:embed="rId2"/>
          <a:stretch>
            <a:fillRect/>
          </a:stretch>
        </p:blipFill>
        <p:spPr>
          <a:xfrm>
            <a:off x="562119" y="1764371"/>
            <a:ext cx="3384157" cy="499020"/>
          </a:xfrm>
          <a:prstGeom prst="rect">
            <a:avLst/>
          </a:prstGeom>
        </p:spPr>
      </p:pic>
      <p:sp>
        <p:nvSpPr>
          <p:cNvPr id="10" name="Text Placeholder 2">
            <a:extLst>
              <a:ext uri="{FF2B5EF4-FFF2-40B4-BE49-F238E27FC236}">
                <a16:creationId xmlns:a16="http://schemas.microsoft.com/office/drawing/2014/main" id="{7E87A932-5F77-684C-AD41-3D22B2ACE9EE}"/>
              </a:ext>
            </a:extLst>
          </p:cNvPr>
          <p:cNvSpPr>
            <a:spLocks noGrp="1"/>
          </p:cNvSpPr>
          <p:nvPr>
            <p:ph type="body" idx="1" hasCustomPrompt="1"/>
          </p:nvPr>
        </p:nvSpPr>
        <p:spPr>
          <a:xfrm>
            <a:off x="701803" y="4351101"/>
            <a:ext cx="4564821" cy="387735"/>
          </a:xfrm>
          <a:prstGeom prst="rect">
            <a:avLst/>
          </a:prstGeom>
        </p:spPr>
        <p:txBody>
          <a:bodyPr/>
          <a:lstStyle>
            <a:lvl1pPr marL="0" indent="0">
              <a:buNone/>
              <a:defRPr sz="2133">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subhead style</a:t>
            </a:r>
          </a:p>
        </p:txBody>
      </p:sp>
      <p:sp>
        <p:nvSpPr>
          <p:cNvPr id="11" name="Title 1">
            <a:extLst>
              <a:ext uri="{FF2B5EF4-FFF2-40B4-BE49-F238E27FC236}">
                <a16:creationId xmlns:a16="http://schemas.microsoft.com/office/drawing/2014/main" id="{14D8E819-4043-F644-BBCA-77D0A6EED971}"/>
              </a:ext>
            </a:extLst>
          </p:cNvPr>
          <p:cNvSpPr>
            <a:spLocks noGrp="1"/>
          </p:cNvSpPr>
          <p:nvPr>
            <p:ph type="title"/>
          </p:nvPr>
        </p:nvSpPr>
        <p:spPr>
          <a:xfrm>
            <a:off x="701803" y="2408034"/>
            <a:ext cx="5394197" cy="1810109"/>
          </a:xfrm>
          <a:prstGeom prst="rect">
            <a:avLst/>
          </a:prstGeom>
        </p:spPr>
        <p:txBody>
          <a:bodyPr anchor="b">
            <a:normAutofit/>
          </a:bodyPr>
          <a:lstStyle>
            <a:lvl1pPr>
              <a:defRPr sz="3733">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641264A1-8CB5-1843-B28F-FDD1DF278800}"/>
              </a:ext>
            </a:extLst>
          </p:cNvPr>
          <p:cNvSpPr>
            <a:spLocks noGrp="1"/>
          </p:cNvSpPr>
          <p:nvPr>
            <p:ph type="body" idx="11" hasCustomPrompt="1"/>
          </p:nvPr>
        </p:nvSpPr>
        <p:spPr>
          <a:xfrm>
            <a:off x="701803" y="5558220"/>
            <a:ext cx="4564821" cy="421411"/>
          </a:xfrm>
          <a:prstGeom prst="rect">
            <a:avLst/>
          </a:prstGeom>
        </p:spPr>
        <p:txBody>
          <a:bodyPr>
            <a:normAutofit/>
          </a:bodyPr>
          <a:lstStyle>
            <a:lvl1pPr marL="0" indent="0">
              <a:buNone/>
              <a:defRPr sz="1200" spc="133" baseline="0">
                <a:solidFill>
                  <a:srgbClr val="A4A9A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CONFIDENTIALITY</a:t>
            </a:r>
          </a:p>
        </p:txBody>
      </p:sp>
      <p:sp>
        <p:nvSpPr>
          <p:cNvPr id="12" name="Picture Placeholder 17">
            <a:extLst>
              <a:ext uri="{FF2B5EF4-FFF2-40B4-BE49-F238E27FC236}">
                <a16:creationId xmlns:a16="http://schemas.microsoft.com/office/drawing/2014/main" id="{5D9D8ADD-D7B3-A8F3-9CEC-2BC061A56FD3}"/>
              </a:ext>
            </a:extLst>
          </p:cNvPr>
          <p:cNvSpPr>
            <a:spLocks noGrp="1"/>
          </p:cNvSpPr>
          <p:nvPr>
            <p:ph type="pic" sz="quarter" idx="12"/>
          </p:nvPr>
        </p:nvSpPr>
        <p:spPr>
          <a:xfrm>
            <a:off x="5266627" y="755227"/>
            <a:ext cx="6925376" cy="350930"/>
          </a:xfrm>
          <a:custGeom>
            <a:avLst/>
            <a:gdLst>
              <a:gd name="connsiteX0" fmla="*/ 0 w 5267960"/>
              <a:gd name="connsiteY0" fmla="*/ 2373630 h 4747260"/>
              <a:gd name="connsiteX1" fmla="*/ 2633980 w 5267960"/>
              <a:gd name="connsiteY1" fmla="*/ 0 h 4747260"/>
              <a:gd name="connsiteX2" fmla="*/ 5267960 w 5267960"/>
              <a:gd name="connsiteY2" fmla="*/ 0 h 4747260"/>
              <a:gd name="connsiteX3" fmla="*/ 5267960 w 5267960"/>
              <a:gd name="connsiteY3" fmla="*/ 2373630 h 4747260"/>
              <a:gd name="connsiteX4" fmla="*/ 2633980 w 5267960"/>
              <a:gd name="connsiteY4" fmla="*/ 4747260 h 4747260"/>
              <a:gd name="connsiteX5" fmla="*/ 0 w 5267960"/>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2 w 5268022"/>
              <a:gd name="connsiteY0" fmla="*/ 2373630 h 4747260"/>
              <a:gd name="connsiteX1" fmla="*/ 2694003 w 5268022"/>
              <a:gd name="connsiteY1" fmla="*/ 1079292 h 4747260"/>
              <a:gd name="connsiteX2" fmla="*/ 5268022 w 5268022"/>
              <a:gd name="connsiteY2" fmla="*/ 0 h 4747260"/>
              <a:gd name="connsiteX3" fmla="*/ 5268022 w 5268022"/>
              <a:gd name="connsiteY3" fmla="*/ 2373630 h 4747260"/>
              <a:gd name="connsiteX4" fmla="*/ 2634042 w 5268022"/>
              <a:gd name="connsiteY4" fmla="*/ 4747260 h 4747260"/>
              <a:gd name="connsiteX5" fmla="*/ 62 w 5268022"/>
              <a:gd name="connsiteY5" fmla="*/ 2373630 h 4747260"/>
              <a:gd name="connsiteX0" fmla="*/ 6464 w 5274424"/>
              <a:gd name="connsiteY0" fmla="*/ 2373630 h 4747260"/>
              <a:gd name="connsiteX1" fmla="*/ 2130779 w 5274424"/>
              <a:gd name="connsiteY1" fmla="*/ 1491521 h 4747260"/>
              <a:gd name="connsiteX2" fmla="*/ 5274424 w 5274424"/>
              <a:gd name="connsiteY2" fmla="*/ 0 h 4747260"/>
              <a:gd name="connsiteX3" fmla="*/ 5274424 w 5274424"/>
              <a:gd name="connsiteY3" fmla="*/ 2373630 h 4747260"/>
              <a:gd name="connsiteX4" fmla="*/ 2640444 w 5274424"/>
              <a:gd name="connsiteY4" fmla="*/ 4747260 h 4747260"/>
              <a:gd name="connsiteX5" fmla="*/ 6464 w 5274424"/>
              <a:gd name="connsiteY5" fmla="*/ 2373630 h 4747260"/>
              <a:gd name="connsiteX0" fmla="*/ 7653 w 5140702"/>
              <a:gd name="connsiteY0" fmla="*/ 3377971 h 4766007"/>
              <a:gd name="connsiteX1" fmla="*/ 1997057 w 5140702"/>
              <a:gd name="connsiteY1" fmla="*/ 1491521 h 4766007"/>
              <a:gd name="connsiteX2" fmla="*/ 5140702 w 5140702"/>
              <a:gd name="connsiteY2" fmla="*/ 0 h 4766007"/>
              <a:gd name="connsiteX3" fmla="*/ 5140702 w 5140702"/>
              <a:gd name="connsiteY3" fmla="*/ 2373630 h 4766007"/>
              <a:gd name="connsiteX4" fmla="*/ 2506722 w 5140702"/>
              <a:gd name="connsiteY4" fmla="*/ 4747260 h 4766007"/>
              <a:gd name="connsiteX5" fmla="*/ 7653 w 5140702"/>
              <a:gd name="connsiteY5" fmla="*/ 3377971 h 4766007"/>
              <a:gd name="connsiteX0" fmla="*/ 402 w 5133451"/>
              <a:gd name="connsiteY0" fmla="*/ 3377971 h 4762878"/>
              <a:gd name="connsiteX1" fmla="*/ 1989806 w 5133451"/>
              <a:gd name="connsiteY1" fmla="*/ 1491521 h 4762878"/>
              <a:gd name="connsiteX2" fmla="*/ 5133451 w 5133451"/>
              <a:gd name="connsiteY2" fmla="*/ 0 h 4762878"/>
              <a:gd name="connsiteX3" fmla="*/ 5133451 w 5133451"/>
              <a:gd name="connsiteY3" fmla="*/ 2373630 h 4762878"/>
              <a:gd name="connsiteX4" fmla="*/ 2499471 w 5133451"/>
              <a:gd name="connsiteY4" fmla="*/ 4747260 h 4762878"/>
              <a:gd name="connsiteX5" fmla="*/ 402 w 5133451"/>
              <a:gd name="connsiteY5" fmla="*/ 3377971 h 4762878"/>
              <a:gd name="connsiteX0" fmla="*/ 9 w 5133058"/>
              <a:gd name="connsiteY0" fmla="*/ 3377971 h 4760143"/>
              <a:gd name="connsiteX1" fmla="*/ 1989413 w 5133058"/>
              <a:gd name="connsiteY1" fmla="*/ 1491521 h 4760143"/>
              <a:gd name="connsiteX2" fmla="*/ 5133058 w 5133058"/>
              <a:gd name="connsiteY2" fmla="*/ 0 h 4760143"/>
              <a:gd name="connsiteX3" fmla="*/ 5133058 w 5133058"/>
              <a:gd name="connsiteY3" fmla="*/ 2373630 h 4760143"/>
              <a:gd name="connsiteX4" fmla="*/ 2499078 w 5133058"/>
              <a:gd name="connsiteY4" fmla="*/ 4747260 h 4760143"/>
              <a:gd name="connsiteX5" fmla="*/ 9 w 5133058"/>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60143"/>
              <a:gd name="connsiteX1" fmla="*/ 1989412 w 5133057"/>
              <a:gd name="connsiteY1" fmla="*/ 1491521 h 4760143"/>
              <a:gd name="connsiteX2" fmla="*/ 5133057 w 5133057"/>
              <a:gd name="connsiteY2" fmla="*/ 0 h 4760143"/>
              <a:gd name="connsiteX3" fmla="*/ 5133057 w 5133057"/>
              <a:gd name="connsiteY3" fmla="*/ 2373630 h 4760143"/>
              <a:gd name="connsiteX4" fmla="*/ 2499077 w 5133057"/>
              <a:gd name="connsiteY4" fmla="*/ 4747260 h 4760143"/>
              <a:gd name="connsiteX5" fmla="*/ 8 w 5133057"/>
              <a:gd name="connsiteY5" fmla="*/ 3377971 h 4760143"/>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8 w 5133057"/>
              <a:gd name="connsiteY0" fmla="*/ 3377971 h 4747301"/>
              <a:gd name="connsiteX1" fmla="*/ 1989412 w 5133057"/>
              <a:gd name="connsiteY1" fmla="*/ 1491521 h 4747301"/>
              <a:gd name="connsiteX2" fmla="*/ 5133057 w 5133057"/>
              <a:gd name="connsiteY2" fmla="*/ 0 h 4747301"/>
              <a:gd name="connsiteX3" fmla="*/ 5080591 w 5133057"/>
              <a:gd name="connsiteY3" fmla="*/ 3325505 h 4747301"/>
              <a:gd name="connsiteX4" fmla="*/ 2499077 w 5133057"/>
              <a:gd name="connsiteY4" fmla="*/ 4747260 h 4747301"/>
              <a:gd name="connsiteX5" fmla="*/ 8 w 5133057"/>
              <a:gd name="connsiteY5" fmla="*/ 3377971 h 4747301"/>
              <a:gd name="connsiteX0" fmla="*/ 6832 w 5139881"/>
              <a:gd name="connsiteY0" fmla="*/ 3377971 h 5122063"/>
              <a:gd name="connsiteX1" fmla="*/ 1996236 w 5139881"/>
              <a:gd name="connsiteY1" fmla="*/ 1491521 h 5122063"/>
              <a:gd name="connsiteX2" fmla="*/ 5139881 w 5139881"/>
              <a:gd name="connsiteY2" fmla="*/ 0 h 5122063"/>
              <a:gd name="connsiteX3" fmla="*/ 5087415 w 5139881"/>
              <a:gd name="connsiteY3" fmla="*/ 3325505 h 5122063"/>
              <a:gd name="connsiteX4" fmla="*/ 2505901 w 5139881"/>
              <a:gd name="connsiteY4" fmla="*/ 5122014 h 5122063"/>
              <a:gd name="connsiteX5" fmla="*/ 6832 w 5139881"/>
              <a:gd name="connsiteY5" fmla="*/ 3377971 h 5122063"/>
              <a:gd name="connsiteX0" fmla="*/ 6832 w 5139881"/>
              <a:gd name="connsiteY0" fmla="*/ 3377971 h 5122015"/>
              <a:gd name="connsiteX1" fmla="*/ 1996236 w 5139881"/>
              <a:gd name="connsiteY1" fmla="*/ 1491521 h 5122015"/>
              <a:gd name="connsiteX2" fmla="*/ 5139881 w 5139881"/>
              <a:gd name="connsiteY2" fmla="*/ 0 h 5122015"/>
              <a:gd name="connsiteX3" fmla="*/ 5087415 w 5139881"/>
              <a:gd name="connsiteY3" fmla="*/ 3325505 h 5122015"/>
              <a:gd name="connsiteX4" fmla="*/ 2505901 w 5139881"/>
              <a:gd name="connsiteY4" fmla="*/ 5122014 h 5122015"/>
              <a:gd name="connsiteX5" fmla="*/ 6832 w 5139881"/>
              <a:gd name="connsiteY5" fmla="*/ 3377971 h 5122015"/>
              <a:gd name="connsiteX0" fmla="*/ 5453 w 5138502"/>
              <a:gd name="connsiteY0" fmla="*/ 3377971 h 5496768"/>
              <a:gd name="connsiteX1" fmla="*/ 1994857 w 5138502"/>
              <a:gd name="connsiteY1" fmla="*/ 1491521 h 5496768"/>
              <a:gd name="connsiteX2" fmla="*/ 5138502 w 5138502"/>
              <a:gd name="connsiteY2" fmla="*/ 0 h 5496768"/>
              <a:gd name="connsiteX3" fmla="*/ 5086036 w 5138502"/>
              <a:gd name="connsiteY3" fmla="*/ 3325505 h 5496768"/>
              <a:gd name="connsiteX4" fmla="*/ 2444561 w 5138502"/>
              <a:gd name="connsiteY4" fmla="*/ 5496768 h 5496768"/>
              <a:gd name="connsiteX5" fmla="*/ 5453 w 5138502"/>
              <a:gd name="connsiteY5" fmla="*/ 3377971 h 5496768"/>
              <a:gd name="connsiteX0" fmla="*/ 18 w 5133067"/>
              <a:gd name="connsiteY0" fmla="*/ 3377971 h 5496768"/>
              <a:gd name="connsiteX1" fmla="*/ 1989422 w 5133067"/>
              <a:gd name="connsiteY1" fmla="*/ 1491521 h 5496768"/>
              <a:gd name="connsiteX2" fmla="*/ 5133067 w 5133067"/>
              <a:gd name="connsiteY2" fmla="*/ 0 h 5496768"/>
              <a:gd name="connsiteX3" fmla="*/ 5080601 w 5133067"/>
              <a:gd name="connsiteY3" fmla="*/ 3325505 h 5496768"/>
              <a:gd name="connsiteX4" fmla="*/ 2439126 w 5133067"/>
              <a:gd name="connsiteY4" fmla="*/ 5496768 h 5496768"/>
              <a:gd name="connsiteX5" fmla="*/ 18 w 5133067"/>
              <a:gd name="connsiteY5" fmla="*/ 3377971 h 5496768"/>
              <a:gd name="connsiteX0" fmla="*/ 1932 w 5134981"/>
              <a:gd name="connsiteY0" fmla="*/ 3377971 h 5699968"/>
              <a:gd name="connsiteX1" fmla="*/ 1991336 w 5134981"/>
              <a:gd name="connsiteY1" fmla="*/ 1491521 h 5699968"/>
              <a:gd name="connsiteX2" fmla="*/ 5134981 w 5134981"/>
              <a:gd name="connsiteY2" fmla="*/ 0 h 5699968"/>
              <a:gd name="connsiteX3" fmla="*/ 5082515 w 5134981"/>
              <a:gd name="connsiteY3" fmla="*/ 3325505 h 5699968"/>
              <a:gd name="connsiteX4" fmla="*/ 2248000 w 5134981"/>
              <a:gd name="connsiteY4" fmla="*/ 5699968 h 5699968"/>
              <a:gd name="connsiteX5" fmla="*/ 1932 w 5134981"/>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6 w 5133055"/>
              <a:gd name="connsiteY0" fmla="*/ 3377971 h 5699968"/>
              <a:gd name="connsiteX1" fmla="*/ 1989410 w 5133055"/>
              <a:gd name="connsiteY1" fmla="*/ 1491521 h 5699968"/>
              <a:gd name="connsiteX2" fmla="*/ 5133055 w 5133055"/>
              <a:gd name="connsiteY2" fmla="*/ 0 h 5699968"/>
              <a:gd name="connsiteX3" fmla="*/ 5080589 w 5133055"/>
              <a:gd name="connsiteY3" fmla="*/ 3325505 h 5699968"/>
              <a:gd name="connsiteX4" fmla="*/ 2246074 w 5133055"/>
              <a:gd name="connsiteY4" fmla="*/ 5699968 h 5699968"/>
              <a:gd name="connsiteX5" fmla="*/ 6 w 5133055"/>
              <a:gd name="connsiteY5" fmla="*/ 3377971 h 5699968"/>
              <a:gd name="connsiteX0" fmla="*/ 13518 w 5146567"/>
              <a:gd name="connsiteY0" fmla="*/ 3377971 h 5731585"/>
              <a:gd name="connsiteX1" fmla="*/ 2002922 w 5146567"/>
              <a:gd name="connsiteY1" fmla="*/ 1491521 h 5731585"/>
              <a:gd name="connsiteX2" fmla="*/ 5146567 w 5146567"/>
              <a:gd name="connsiteY2" fmla="*/ 0 h 5731585"/>
              <a:gd name="connsiteX3" fmla="*/ 5094101 w 5146567"/>
              <a:gd name="connsiteY3" fmla="*/ 3325505 h 5731585"/>
              <a:gd name="connsiteX4" fmla="*/ 2259586 w 5146567"/>
              <a:gd name="connsiteY4" fmla="*/ 5699968 h 5731585"/>
              <a:gd name="connsiteX5" fmla="*/ 1184165 w 5146567"/>
              <a:gd name="connsiteY5" fmla="*/ 4605020 h 5731585"/>
              <a:gd name="connsiteX6" fmla="*/ 13518 w 5146567"/>
              <a:gd name="connsiteY6" fmla="*/ 3377971 h 5731585"/>
              <a:gd name="connsiteX0" fmla="*/ 13518 w 5146567"/>
              <a:gd name="connsiteY0" fmla="*/ 3377971 h 5699971"/>
              <a:gd name="connsiteX1" fmla="*/ 2002922 w 5146567"/>
              <a:gd name="connsiteY1" fmla="*/ 1491521 h 5699971"/>
              <a:gd name="connsiteX2" fmla="*/ 5146567 w 5146567"/>
              <a:gd name="connsiteY2" fmla="*/ 0 h 5699971"/>
              <a:gd name="connsiteX3" fmla="*/ 5094101 w 5146567"/>
              <a:gd name="connsiteY3" fmla="*/ 3325505 h 5699971"/>
              <a:gd name="connsiteX4" fmla="*/ 3439685 w 5146567"/>
              <a:gd name="connsiteY4" fmla="*/ 4615180 h 5699971"/>
              <a:gd name="connsiteX5" fmla="*/ 2259586 w 5146567"/>
              <a:gd name="connsiteY5" fmla="*/ 5699968 h 5699971"/>
              <a:gd name="connsiteX6" fmla="*/ 1184165 w 5146567"/>
              <a:gd name="connsiteY6" fmla="*/ 4605020 h 5699971"/>
              <a:gd name="connsiteX7" fmla="*/ 13518 w 5146567"/>
              <a:gd name="connsiteY7" fmla="*/ 3377971 h 5699971"/>
              <a:gd name="connsiteX0" fmla="*/ 12102 w 5267071"/>
              <a:gd name="connsiteY0" fmla="*/ 3367811 h 5699971"/>
              <a:gd name="connsiteX1" fmla="*/ 2123426 w 5267071"/>
              <a:gd name="connsiteY1" fmla="*/ 1491521 h 5699971"/>
              <a:gd name="connsiteX2" fmla="*/ 5267071 w 5267071"/>
              <a:gd name="connsiteY2" fmla="*/ 0 h 5699971"/>
              <a:gd name="connsiteX3" fmla="*/ 5214605 w 5267071"/>
              <a:gd name="connsiteY3" fmla="*/ 3325505 h 5699971"/>
              <a:gd name="connsiteX4" fmla="*/ 3560189 w 5267071"/>
              <a:gd name="connsiteY4" fmla="*/ 4615180 h 5699971"/>
              <a:gd name="connsiteX5" fmla="*/ 2380090 w 5267071"/>
              <a:gd name="connsiteY5" fmla="*/ 5699968 h 5699971"/>
              <a:gd name="connsiteX6" fmla="*/ 1304669 w 5267071"/>
              <a:gd name="connsiteY6" fmla="*/ 4605020 h 5699971"/>
              <a:gd name="connsiteX7" fmla="*/ 12102 w 5267071"/>
              <a:gd name="connsiteY7" fmla="*/ 3367811 h 5699971"/>
              <a:gd name="connsiteX0" fmla="*/ 169 w 5255138"/>
              <a:gd name="connsiteY0" fmla="*/ 3367811 h 5699971"/>
              <a:gd name="connsiteX1" fmla="*/ 2111493 w 5255138"/>
              <a:gd name="connsiteY1" fmla="*/ 1491521 h 5699971"/>
              <a:gd name="connsiteX2" fmla="*/ 5255138 w 5255138"/>
              <a:gd name="connsiteY2" fmla="*/ 0 h 5699971"/>
              <a:gd name="connsiteX3" fmla="*/ 5202672 w 5255138"/>
              <a:gd name="connsiteY3" fmla="*/ 3325505 h 5699971"/>
              <a:gd name="connsiteX4" fmla="*/ 3548256 w 5255138"/>
              <a:gd name="connsiteY4" fmla="*/ 4615180 h 5699971"/>
              <a:gd name="connsiteX5" fmla="*/ 2368157 w 5255138"/>
              <a:gd name="connsiteY5" fmla="*/ 5699968 h 5699971"/>
              <a:gd name="connsiteX6" fmla="*/ 1292736 w 5255138"/>
              <a:gd name="connsiteY6" fmla="*/ 4605020 h 5699971"/>
              <a:gd name="connsiteX7" fmla="*/ 169 w 5255138"/>
              <a:gd name="connsiteY7" fmla="*/ 3367811 h 5699971"/>
              <a:gd name="connsiteX0" fmla="*/ 16776 w 5271745"/>
              <a:gd name="connsiteY0" fmla="*/ 3367811 h 5699968"/>
              <a:gd name="connsiteX1" fmla="*/ 2128100 w 5271745"/>
              <a:gd name="connsiteY1" fmla="*/ 1491521 h 5699968"/>
              <a:gd name="connsiteX2" fmla="*/ 5271745 w 5271745"/>
              <a:gd name="connsiteY2" fmla="*/ 0 h 5699968"/>
              <a:gd name="connsiteX3" fmla="*/ 5219279 w 5271745"/>
              <a:gd name="connsiteY3" fmla="*/ 3325505 h 5699968"/>
              <a:gd name="connsiteX4" fmla="*/ 3564863 w 5271745"/>
              <a:gd name="connsiteY4" fmla="*/ 4615180 h 5699968"/>
              <a:gd name="connsiteX5" fmla="*/ 2384764 w 5271745"/>
              <a:gd name="connsiteY5" fmla="*/ 5699968 h 5699968"/>
              <a:gd name="connsiteX6" fmla="*/ 1197583 w 5271745"/>
              <a:gd name="connsiteY6" fmla="*/ 4615180 h 5699968"/>
              <a:gd name="connsiteX7" fmla="*/ 16776 w 5271745"/>
              <a:gd name="connsiteY7" fmla="*/ 3367811 h 5699968"/>
              <a:gd name="connsiteX0" fmla="*/ 16776 w 5271745"/>
              <a:gd name="connsiteY0" fmla="*/ 3367811 h 5699971"/>
              <a:gd name="connsiteX1" fmla="*/ 2128100 w 5271745"/>
              <a:gd name="connsiteY1" fmla="*/ 1491521 h 5699971"/>
              <a:gd name="connsiteX2" fmla="*/ 5271745 w 5271745"/>
              <a:gd name="connsiteY2" fmla="*/ 0 h 5699971"/>
              <a:gd name="connsiteX3" fmla="*/ 5219279 w 5271745"/>
              <a:gd name="connsiteY3" fmla="*/ 3325505 h 5699971"/>
              <a:gd name="connsiteX4" fmla="*/ 3331183 w 5271745"/>
              <a:gd name="connsiteY4" fmla="*/ 4605020 h 5699971"/>
              <a:gd name="connsiteX5" fmla="*/ 2384764 w 5271745"/>
              <a:gd name="connsiteY5" fmla="*/ 5699968 h 5699971"/>
              <a:gd name="connsiteX6" fmla="*/ 1197583 w 5271745"/>
              <a:gd name="connsiteY6" fmla="*/ 4615180 h 5699971"/>
              <a:gd name="connsiteX7" fmla="*/ 16776 w 5271745"/>
              <a:gd name="connsiteY7" fmla="*/ 3367811 h 5699971"/>
              <a:gd name="connsiteX0" fmla="*/ 19935 w 5274904"/>
              <a:gd name="connsiteY0" fmla="*/ 3367811 h 4768060"/>
              <a:gd name="connsiteX1" fmla="*/ 2131259 w 5274904"/>
              <a:gd name="connsiteY1" fmla="*/ 1491521 h 4768060"/>
              <a:gd name="connsiteX2" fmla="*/ 5274904 w 5274904"/>
              <a:gd name="connsiteY2" fmla="*/ 0 h 4768060"/>
              <a:gd name="connsiteX3" fmla="*/ 5222438 w 5274904"/>
              <a:gd name="connsiteY3" fmla="*/ 3325505 h 4768060"/>
              <a:gd name="connsiteX4" fmla="*/ 3334342 w 5274904"/>
              <a:gd name="connsiteY4" fmla="*/ 4605020 h 4768060"/>
              <a:gd name="connsiteX5" fmla="*/ 1200742 w 5274904"/>
              <a:gd name="connsiteY5" fmla="*/ 4615180 h 4768060"/>
              <a:gd name="connsiteX6" fmla="*/ 19935 w 5274904"/>
              <a:gd name="connsiteY6" fmla="*/ 3367811 h 4768060"/>
              <a:gd name="connsiteX0" fmla="*/ 19935 w 5274904"/>
              <a:gd name="connsiteY0" fmla="*/ 3367811 h 4699342"/>
              <a:gd name="connsiteX1" fmla="*/ 2131259 w 5274904"/>
              <a:gd name="connsiteY1" fmla="*/ 1491521 h 4699342"/>
              <a:gd name="connsiteX2" fmla="*/ 5274904 w 5274904"/>
              <a:gd name="connsiteY2" fmla="*/ 0 h 4699342"/>
              <a:gd name="connsiteX3" fmla="*/ 5222438 w 5274904"/>
              <a:gd name="connsiteY3" fmla="*/ 3325505 h 4699342"/>
              <a:gd name="connsiteX4" fmla="*/ 3334342 w 5274904"/>
              <a:gd name="connsiteY4" fmla="*/ 4605020 h 4699342"/>
              <a:gd name="connsiteX5" fmla="*/ 1200742 w 5274904"/>
              <a:gd name="connsiteY5" fmla="*/ 4615180 h 4699342"/>
              <a:gd name="connsiteX6" fmla="*/ 19935 w 5274904"/>
              <a:gd name="connsiteY6" fmla="*/ 3367811 h 4699342"/>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22438 w 5274904"/>
              <a:gd name="connsiteY3" fmla="*/ 332550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74904"/>
              <a:gd name="connsiteY0" fmla="*/ 3367811 h 4615180"/>
              <a:gd name="connsiteX1" fmla="*/ 2131259 w 5274904"/>
              <a:gd name="connsiteY1" fmla="*/ 1491521 h 4615180"/>
              <a:gd name="connsiteX2" fmla="*/ 5274904 w 5274904"/>
              <a:gd name="connsiteY2" fmla="*/ 0 h 4615180"/>
              <a:gd name="connsiteX3" fmla="*/ 5212278 w 5274904"/>
              <a:gd name="connsiteY3" fmla="*/ 3295025 h 4615180"/>
              <a:gd name="connsiteX4" fmla="*/ 3334342 w 5274904"/>
              <a:gd name="connsiteY4" fmla="*/ 4605020 h 4615180"/>
              <a:gd name="connsiteX5" fmla="*/ 1200742 w 5274904"/>
              <a:gd name="connsiteY5" fmla="*/ 4615180 h 4615180"/>
              <a:gd name="connsiteX6" fmla="*/ 19935 w 5274904"/>
              <a:gd name="connsiteY6" fmla="*/ 3367811 h 4615180"/>
              <a:gd name="connsiteX0" fmla="*/ 19935 w 5213944"/>
              <a:gd name="connsiteY0" fmla="*/ 3347491 h 4594860"/>
              <a:gd name="connsiteX1" fmla="*/ 2131259 w 5213944"/>
              <a:gd name="connsiteY1" fmla="*/ 1471201 h 4594860"/>
              <a:gd name="connsiteX2" fmla="*/ 5213944 w 5213944"/>
              <a:gd name="connsiteY2" fmla="*/ 0 h 4594860"/>
              <a:gd name="connsiteX3" fmla="*/ 5212278 w 5213944"/>
              <a:gd name="connsiteY3" fmla="*/ 3274705 h 4594860"/>
              <a:gd name="connsiteX4" fmla="*/ 3334342 w 5213944"/>
              <a:gd name="connsiteY4" fmla="*/ 4584700 h 4594860"/>
              <a:gd name="connsiteX5" fmla="*/ 1200742 w 5213944"/>
              <a:gd name="connsiteY5" fmla="*/ 4594860 h 4594860"/>
              <a:gd name="connsiteX6" fmla="*/ 19935 w 5213944"/>
              <a:gd name="connsiteY6" fmla="*/ 3347491 h 4594860"/>
              <a:gd name="connsiteX0" fmla="*/ 9 w 5194018"/>
              <a:gd name="connsiteY0" fmla="*/ 3347491 h 4594860"/>
              <a:gd name="connsiteX1" fmla="*/ 2111333 w 5194018"/>
              <a:gd name="connsiteY1" fmla="*/ 1471201 h 4594860"/>
              <a:gd name="connsiteX2" fmla="*/ 5194018 w 5194018"/>
              <a:gd name="connsiteY2" fmla="*/ 0 h 4594860"/>
              <a:gd name="connsiteX3" fmla="*/ 5192352 w 5194018"/>
              <a:gd name="connsiteY3" fmla="*/ 3274705 h 4594860"/>
              <a:gd name="connsiteX4" fmla="*/ 3314416 w 5194018"/>
              <a:gd name="connsiteY4" fmla="*/ 4584700 h 4594860"/>
              <a:gd name="connsiteX5" fmla="*/ 1180816 w 5194018"/>
              <a:gd name="connsiteY5" fmla="*/ 4594860 h 4594860"/>
              <a:gd name="connsiteX6" fmla="*/ 9 w 5194018"/>
              <a:gd name="connsiteY6" fmla="*/ 3347491 h 4594860"/>
              <a:gd name="connsiteX0" fmla="*/ 5 w 5194014"/>
              <a:gd name="connsiteY0" fmla="*/ 3347491 h 4594860"/>
              <a:gd name="connsiteX1" fmla="*/ 2111329 w 5194014"/>
              <a:gd name="connsiteY1" fmla="*/ 1471201 h 4594860"/>
              <a:gd name="connsiteX2" fmla="*/ 5194014 w 5194014"/>
              <a:gd name="connsiteY2" fmla="*/ 0 h 4594860"/>
              <a:gd name="connsiteX3" fmla="*/ 5192348 w 5194014"/>
              <a:gd name="connsiteY3" fmla="*/ 3274705 h 4594860"/>
              <a:gd name="connsiteX4" fmla="*/ 3314412 w 5194014"/>
              <a:gd name="connsiteY4" fmla="*/ 4584700 h 4594860"/>
              <a:gd name="connsiteX5" fmla="*/ 1180812 w 5194014"/>
              <a:gd name="connsiteY5" fmla="*/ 4594860 h 4594860"/>
              <a:gd name="connsiteX6" fmla="*/ 5 w 5194014"/>
              <a:gd name="connsiteY6" fmla="*/ 3347491 h 4594860"/>
              <a:gd name="connsiteX0" fmla="*/ 12886 w 5206895"/>
              <a:gd name="connsiteY0" fmla="*/ 3347491 h 4594860"/>
              <a:gd name="connsiteX1" fmla="*/ 2144530 w 5206895"/>
              <a:gd name="connsiteY1" fmla="*/ 1349281 h 4594860"/>
              <a:gd name="connsiteX2" fmla="*/ 5206895 w 5206895"/>
              <a:gd name="connsiteY2" fmla="*/ 0 h 4594860"/>
              <a:gd name="connsiteX3" fmla="*/ 5205229 w 5206895"/>
              <a:gd name="connsiteY3" fmla="*/ 3274705 h 4594860"/>
              <a:gd name="connsiteX4" fmla="*/ 3327293 w 5206895"/>
              <a:gd name="connsiteY4" fmla="*/ 4584700 h 4594860"/>
              <a:gd name="connsiteX5" fmla="*/ 1193693 w 5206895"/>
              <a:gd name="connsiteY5" fmla="*/ 4594860 h 4594860"/>
              <a:gd name="connsiteX6" fmla="*/ 12886 w 5206895"/>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 name="connsiteX0" fmla="*/ 23 w 5194032"/>
              <a:gd name="connsiteY0" fmla="*/ 3347491 h 4594860"/>
              <a:gd name="connsiteX1" fmla="*/ 2131667 w 5194032"/>
              <a:gd name="connsiteY1" fmla="*/ 1349281 h 4594860"/>
              <a:gd name="connsiteX2" fmla="*/ 5194032 w 5194032"/>
              <a:gd name="connsiteY2" fmla="*/ 0 h 4594860"/>
              <a:gd name="connsiteX3" fmla="*/ 5192366 w 5194032"/>
              <a:gd name="connsiteY3" fmla="*/ 3274705 h 4594860"/>
              <a:gd name="connsiteX4" fmla="*/ 3314430 w 5194032"/>
              <a:gd name="connsiteY4" fmla="*/ 4584700 h 4594860"/>
              <a:gd name="connsiteX5" fmla="*/ 1180830 w 5194032"/>
              <a:gd name="connsiteY5" fmla="*/ 4594860 h 4594860"/>
              <a:gd name="connsiteX6" fmla="*/ 23 w 5194032"/>
              <a:gd name="connsiteY6" fmla="*/ 3347491 h 45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32" h="4594860">
                <a:moveTo>
                  <a:pt x="23" y="3347491"/>
                </a:moveTo>
                <a:cubicBezTo>
                  <a:pt x="6096" y="3324721"/>
                  <a:pt x="766901" y="2600960"/>
                  <a:pt x="2131667" y="1349281"/>
                </a:cubicBezTo>
                <a:cubicBezTo>
                  <a:pt x="3238843" y="480185"/>
                  <a:pt x="3973597" y="274154"/>
                  <a:pt x="5194032" y="0"/>
                </a:cubicBezTo>
                <a:cubicBezTo>
                  <a:pt x="5193477" y="1091568"/>
                  <a:pt x="5192921" y="2183137"/>
                  <a:pt x="5192366" y="3274705"/>
                </a:cubicBezTo>
                <a:cubicBezTo>
                  <a:pt x="4469312" y="3483408"/>
                  <a:pt x="3740873" y="4095434"/>
                  <a:pt x="3314430" y="4584700"/>
                </a:cubicBezTo>
                <a:cubicBezTo>
                  <a:pt x="3335027" y="4565966"/>
                  <a:pt x="1174431" y="4577542"/>
                  <a:pt x="1180830" y="4594860"/>
                </a:cubicBezTo>
                <a:cubicBezTo>
                  <a:pt x="1197389" y="4571539"/>
                  <a:pt x="-6050" y="3370261"/>
                  <a:pt x="23" y="3347491"/>
                </a:cubicBezTo>
                <a:close/>
              </a:path>
            </a:pathLst>
          </a:custGeom>
        </p:spPr>
        <p:txBody>
          <a:bodyPr/>
          <a:lstStyle/>
          <a:p>
            <a:r>
              <a:rPr lang="en-US"/>
              <a:t>Click icon to add picture</a:t>
            </a:r>
          </a:p>
        </p:txBody>
      </p:sp>
    </p:spTree>
    <p:extLst>
      <p:ext uri="{BB962C8B-B14F-4D97-AF65-F5344CB8AC3E}">
        <p14:creationId xmlns:p14="http://schemas.microsoft.com/office/powerpoint/2010/main" val="443393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4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A74D-9B5E-C1BB-DA0F-A08A48444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B4BFB-3CE8-4F3F-CCBA-0083ED6378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417866-C6F1-6C13-7B7A-E2FF1C1B4E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222DC4-A0F7-0C20-7E5A-DCE9A2CF77D3}"/>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6" name="Footer Placeholder 5">
            <a:extLst>
              <a:ext uri="{FF2B5EF4-FFF2-40B4-BE49-F238E27FC236}">
                <a16:creationId xmlns:a16="http://schemas.microsoft.com/office/drawing/2014/main" id="{50A95893-BBE0-D5A0-9494-E07F75F0B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05035-B4B7-E051-5525-22F237FC8CFE}"/>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65478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D717-0C64-9786-BDB9-BCB7EA36E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78C65-2896-8A38-06C0-00015C509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69866-AF13-A3CC-E7D0-94BB940E0D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910BC-DCC6-8275-04FE-A45B702A4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064CA-452E-B073-C69D-BFA50997F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38BBC7-3009-2B4F-4359-20EC65BB48EC}"/>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8" name="Footer Placeholder 7">
            <a:extLst>
              <a:ext uri="{FF2B5EF4-FFF2-40B4-BE49-F238E27FC236}">
                <a16:creationId xmlns:a16="http://schemas.microsoft.com/office/drawing/2014/main" id="{1EBD861D-E25B-B31C-23B2-14D009E0A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8ED9-D99F-3915-D645-52F1EF5E80A4}"/>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386169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DD10-9C55-5EAC-CA00-506296AD8C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7960F-A1AB-285F-D5BF-BB8D615F3F00}"/>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4" name="Footer Placeholder 3">
            <a:extLst>
              <a:ext uri="{FF2B5EF4-FFF2-40B4-BE49-F238E27FC236}">
                <a16:creationId xmlns:a16="http://schemas.microsoft.com/office/drawing/2014/main" id="{3E14D3C6-BC66-34F8-D2FF-13DB7363D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ACD0E1-9588-6647-559F-DB3CEDF8A481}"/>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62411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AD055-6B81-B13C-35A9-C5FA47BACCB4}"/>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3" name="Footer Placeholder 2">
            <a:extLst>
              <a:ext uri="{FF2B5EF4-FFF2-40B4-BE49-F238E27FC236}">
                <a16:creationId xmlns:a16="http://schemas.microsoft.com/office/drawing/2014/main" id="{247E23AD-4D95-8A41-38D5-31EE26721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DBEE4E-0184-3605-70C0-143B1486B473}"/>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90773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3AE2-E5E2-120A-DC4C-40517162F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BCDD11-2B71-37E3-1623-DC488A6E3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863984-4119-5546-DD02-1948D999D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1D252-BF27-E569-EA4B-85BA7B7BC76C}"/>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6" name="Footer Placeholder 5">
            <a:extLst>
              <a:ext uri="{FF2B5EF4-FFF2-40B4-BE49-F238E27FC236}">
                <a16:creationId xmlns:a16="http://schemas.microsoft.com/office/drawing/2014/main" id="{83AA6077-8E33-11F4-6B5F-A00789379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F0D7A-CD72-F6C9-9385-87C03384AB7A}"/>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299037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1A0C-750C-BC42-BBFE-D607F81D5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1D83B-A1AC-D9B7-92A1-21F266308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3B74B-292F-BEB1-6C91-0BE27257D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CBC58-0012-C440-2C08-F6354F26ADAA}"/>
              </a:ext>
            </a:extLst>
          </p:cNvPr>
          <p:cNvSpPr>
            <a:spLocks noGrp="1"/>
          </p:cNvSpPr>
          <p:nvPr>
            <p:ph type="dt" sz="half" idx="10"/>
          </p:nvPr>
        </p:nvSpPr>
        <p:spPr/>
        <p:txBody>
          <a:bodyPr/>
          <a:lstStyle/>
          <a:p>
            <a:fld id="{763207E1-164C-410A-871C-3ECC51462F78}" type="datetimeFigureOut">
              <a:rPr lang="en-US" smtClean="0"/>
              <a:t>5/20/2025</a:t>
            </a:fld>
            <a:endParaRPr lang="en-US"/>
          </a:p>
        </p:txBody>
      </p:sp>
      <p:sp>
        <p:nvSpPr>
          <p:cNvPr id="6" name="Footer Placeholder 5">
            <a:extLst>
              <a:ext uri="{FF2B5EF4-FFF2-40B4-BE49-F238E27FC236}">
                <a16:creationId xmlns:a16="http://schemas.microsoft.com/office/drawing/2014/main" id="{8B4062B7-2841-CC51-826A-C383DD967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CBD00-C29F-906A-E0B4-B2CF4510282E}"/>
              </a:ext>
            </a:extLst>
          </p:cNvPr>
          <p:cNvSpPr>
            <a:spLocks noGrp="1"/>
          </p:cNvSpPr>
          <p:nvPr>
            <p:ph type="sldNum" sz="quarter" idx="12"/>
          </p:nvPr>
        </p:nvSpPr>
        <p:spPr/>
        <p:txBody>
          <a:bodyPr/>
          <a:lstStyle/>
          <a:p>
            <a:fld id="{88A9D103-BE70-4710-9DB9-6829B66AA40B}" type="slidenum">
              <a:rPr lang="en-US" smtClean="0"/>
              <a:t>‹#›</a:t>
            </a:fld>
            <a:endParaRPr lang="en-US"/>
          </a:p>
        </p:txBody>
      </p:sp>
    </p:spTree>
    <p:extLst>
      <p:ext uri="{BB962C8B-B14F-4D97-AF65-F5344CB8AC3E}">
        <p14:creationId xmlns:p14="http://schemas.microsoft.com/office/powerpoint/2010/main" val="57508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5ECB9-86E2-4BA3-9E0B-CA5212700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15341-8BE4-A89D-4BC1-A0ECD8FE0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C6B00-9DA8-E662-53E7-A38D36974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207E1-164C-410A-871C-3ECC51462F78}" type="datetimeFigureOut">
              <a:rPr lang="en-US" smtClean="0"/>
              <a:t>5/20/2025</a:t>
            </a:fld>
            <a:endParaRPr lang="en-US"/>
          </a:p>
        </p:txBody>
      </p:sp>
      <p:sp>
        <p:nvSpPr>
          <p:cNvPr id="5" name="Footer Placeholder 4">
            <a:extLst>
              <a:ext uri="{FF2B5EF4-FFF2-40B4-BE49-F238E27FC236}">
                <a16:creationId xmlns:a16="http://schemas.microsoft.com/office/drawing/2014/main" id="{18FD3799-D1C6-E295-C0DD-510B3862C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2819A-FDEB-7582-AAD4-1C61D3AFA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9D103-BE70-4710-9DB9-6829B66AA40B}" type="slidenum">
              <a:rPr lang="en-US" smtClean="0"/>
              <a:t>‹#›</a:t>
            </a:fld>
            <a:endParaRPr lang="en-US"/>
          </a:p>
        </p:txBody>
      </p:sp>
      <p:sp>
        <p:nvSpPr>
          <p:cNvPr id="7" name="TextBox 6">
            <a:extLst>
              <a:ext uri="{FF2B5EF4-FFF2-40B4-BE49-F238E27FC236}">
                <a16:creationId xmlns:a16="http://schemas.microsoft.com/office/drawing/2014/main" id="{C08DD161-7488-F93F-33FD-A849824350C4}"/>
              </a:ext>
            </a:extLst>
          </p:cNvPr>
          <p:cNvSpPr txBox="1"/>
          <p:nvPr>
            <p:extLst>
              <p:ext uri="{1162E1C5-73C7-4A58-AE30-91384D911F3F}">
                <p184:classification xmlns:p184="http://schemas.microsoft.com/office/powerpoint/2018/4/main" val="ftr"/>
              </p:ext>
            </p:extLst>
          </p:nvPr>
        </p:nvSpPr>
        <p:spPr>
          <a:xfrm>
            <a:off x="5552250" y="6672580"/>
            <a:ext cx="11096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Commercial in Confidence</a:t>
            </a:r>
          </a:p>
        </p:txBody>
      </p:sp>
    </p:spTree>
    <p:extLst>
      <p:ext uri="{BB962C8B-B14F-4D97-AF65-F5344CB8AC3E}">
        <p14:creationId xmlns:p14="http://schemas.microsoft.com/office/powerpoint/2010/main" val="175230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E93EA-0144-0444-8523-7A9C353B684B}"/>
              </a:ext>
            </a:extLst>
          </p:cNvPr>
          <p:cNvSpPr>
            <a:spLocks noGrp="1"/>
          </p:cNvSpPr>
          <p:nvPr>
            <p:ph type="title"/>
          </p:nvPr>
        </p:nvSpPr>
        <p:spPr>
          <a:xfrm>
            <a:off x="461966" y="196645"/>
            <a:ext cx="11258551" cy="89473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242A581-4B68-AD42-850A-3C024A1DFF38}"/>
              </a:ext>
            </a:extLst>
          </p:cNvPr>
          <p:cNvSpPr>
            <a:spLocks noGrp="1"/>
          </p:cNvSpPr>
          <p:nvPr>
            <p:ph type="body" idx="1"/>
          </p:nvPr>
        </p:nvSpPr>
        <p:spPr>
          <a:xfrm>
            <a:off x="461966" y="1334015"/>
            <a:ext cx="11258551" cy="2012667"/>
          </a:xfrm>
          <a:prstGeom prst="rect">
            <a:avLst/>
          </a:prstGeom>
          <a:noFill/>
          <a:ln>
            <a:noFill/>
          </a:ln>
        </p:spPr>
        <p:txBody>
          <a:bodyPr wrap="square" lIns="0" rIns="0" rtlCol="0">
            <a:spAutoFit/>
          </a:bodyPr>
          <a:lstStyle/>
          <a:p>
            <a:pPr marL="152355" lvl="0" indent="-152355" defTabSz="812537">
              <a:spcBef>
                <a:spcPts val="267"/>
              </a:spcBef>
              <a:spcAft>
                <a:spcPts val="1333"/>
              </a:spcAft>
            </a:pPr>
            <a:r>
              <a:rPr lang="en-US"/>
              <a:t>Edit Master text styles</a:t>
            </a:r>
          </a:p>
          <a:p>
            <a:pPr marL="609418" lvl="1"/>
            <a:r>
              <a:rPr lang="en-US"/>
              <a:t>Second level</a:t>
            </a:r>
          </a:p>
          <a:p>
            <a:pPr marL="1218836" lvl="2"/>
            <a:r>
              <a:rPr lang="en-US"/>
              <a:t>Third level</a:t>
            </a:r>
          </a:p>
          <a:p>
            <a:pPr marL="1828252" lvl="3"/>
            <a:r>
              <a:rPr lang="en-US"/>
              <a:t>Fourth level</a:t>
            </a:r>
          </a:p>
          <a:p>
            <a:pPr marL="2437668" lvl="4"/>
            <a:r>
              <a:rPr lang="en-US"/>
              <a:t>Fifth level</a:t>
            </a:r>
          </a:p>
        </p:txBody>
      </p:sp>
      <p:sp>
        <p:nvSpPr>
          <p:cNvPr id="5" name="TextBox 4">
            <a:extLst>
              <a:ext uri="{FF2B5EF4-FFF2-40B4-BE49-F238E27FC236}">
                <a16:creationId xmlns:a16="http://schemas.microsoft.com/office/drawing/2014/main" id="{C98ABBA8-673E-B788-A433-3EA422F951B6}"/>
              </a:ext>
            </a:extLst>
          </p:cNvPr>
          <p:cNvSpPr txBox="1"/>
          <p:nvPr>
            <p:extLst>
              <p:ext uri="{1162E1C5-73C7-4A58-AE30-91384D911F3F}">
                <p184:classification xmlns:p184="http://schemas.microsoft.com/office/powerpoint/2018/4/main" val="ftr"/>
              </p:ext>
            </p:extLst>
          </p:nvPr>
        </p:nvSpPr>
        <p:spPr>
          <a:xfrm>
            <a:off x="5552250" y="6672580"/>
            <a:ext cx="11096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ea typeface="Calibri" panose="020F0502020204030204" pitchFamily="34" charset="0"/>
                <a:cs typeface="Calibri" panose="020F0502020204030204" pitchFamily="34" charset="0"/>
              </a:rPr>
              <a:t>Commercial in Confidence</a:t>
            </a:r>
          </a:p>
        </p:txBody>
      </p:sp>
    </p:spTree>
    <p:extLst>
      <p:ext uri="{BB962C8B-B14F-4D97-AF65-F5344CB8AC3E}">
        <p14:creationId xmlns:p14="http://schemas.microsoft.com/office/powerpoint/2010/main" val="22010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8" r:id="rId23"/>
  </p:sldLayoutIdLst>
  <p:hf sldNum="0" hdr="0" ftr="0" dt="0"/>
  <p:txStyles>
    <p:titleStyle>
      <a:lvl1pPr marL="0" algn="l" defTabSz="914104" rtl="0" eaLnBrk="1" latinLnBrk="0" hangingPunct="1">
        <a:lnSpc>
          <a:spcPct val="70000"/>
        </a:lnSpc>
        <a:spcBef>
          <a:spcPct val="0"/>
        </a:spcBef>
        <a:buNone/>
        <a:defRPr lang="en-US" sz="3599" b="1" i="0" kern="0" cap="all" spc="-200" baseline="0" dirty="0">
          <a:solidFill>
            <a:srgbClr val="024F6C"/>
          </a:solidFill>
          <a:latin typeface="+mn-lt"/>
          <a:ea typeface="+mn-ea"/>
          <a:cs typeface="+mn-cs"/>
        </a:defRPr>
      </a:lvl1pPr>
    </p:titleStyle>
    <p:bodyStyle>
      <a:lvl1pPr marL="228537"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1pPr>
      <a:lvl2pPr marL="685612"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2pPr>
      <a:lvl3pPr marL="1142686"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3pPr>
      <a:lvl4pPr marL="1599760"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4pPr>
      <a:lvl5pPr marL="2056835"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5pPr>
      <a:lvl6pPr marL="2513908"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83"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57"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31"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287">
          <p15:clr>
            <a:srgbClr val="F26B43"/>
          </p15:clr>
        </p15:guide>
        <p15:guide id="4" pos="9841">
          <p15:clr>
            <a:srgbClr val="F26B43"/>
          </p15:clr>
        </p15:guide>
        <p15:guide id="5" pos="7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dnb.co.in/privacy-policy" TargetMode="External"/><Relationship Id="rId2" Type="http://schemas.openxmlformats.org/officeDocument/2006/relationships/hyperlink" Target="mailto:marketingmavericks@dnb.com"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14.em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A1EE37B-2BCC-A5E3-B9CC-B9925185EBA0}"/>
              </a:ext>
            </a:extLst>
          </p:cNvPr>
          <p:cNvSpPr>
            <a:spLocks noGrp="1"/>
          </p:cNvSpPr>
          <p:nvPr>
            <p:ph type="body" idx="11"/>
          </p:nvPr>
        </p:nvSpPr>
        <p:spPr>
          <a:xfrm>
            <a:off x="471556" y="6355465"/>
            <a:ext cx="6369557" cy="421411"/>
          </a:xfrm>
        </p:spPr>
        <p:txBody>
          <a:bodyPr vert="horz" lIns="121920" tIns="60960" rIns="121920" bIns="60960" rtlCol="0" anchor="t">
            <a:normAutofit/>
          </a:bodyPr>
          <a:lstStyle/>
          <a:p>
            <a:r>
              <a:rPr lang="en-US">
                <a:solidFill>
                  <a:schemeClr val="tx1"/>
                </a:solidFill>
                <a:latin typeface="Avenir Next LT Pro"/>
              </a:rPr>
              <a:t>COMMERCIAL IN CONFIDENCE</a:t>
            </a:r>
            <a:endParaRPr lang="en-US">
              <a:solidFill>
                <a:schemeClr val="tx1"/>
              </a:solidFill>
            </a:endParaRPr>
          </a:p>
        </p:txBody>
      </p:sp>
      <p:pic>
        <p:nvPicPr>
          <p:cNvPr id="3" name="Picture 2">
            <a:extLst>
              <a:ext uri="{FF2B5EF4-FFF2-40B4-BE49-F238E27FC236}">
                <a16:creationId xmlns:a16="http://schemas.microsoft.com/office/drawing/2014/main" id="{9BB194E6-37A4-0601-A5C4-F77F506BA6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667"/>
          <a:stretch/>
        </p:blipFill>
        <p:spPr>
          <a:xfrm>
            <a:off x="7610262" y="-7802"/>
            <a:ext cx="4605257" cy="6885763"/>
          </a:xfrm>
          <a:custGeom>
            <a:avLst/>
            <a:gdLst>
              <a:gd name="connsiteX0" fmla="*/ 0 w 5760720"/>
              <a:gd name="connsiteY0" fmla="*/ 2880360 h 5760720"/>
              <a:gd name="connsiteX1" fmla="*/ 2880360 w 5760720"/>
              <a:gd name="connsiteY1" fmla="*/ 0 h 5760720"/>
              <a:gd name="connsiteX2" fmla="*/ 5760720 w 5760720"/>
              <a:gd name="connsiteY2" fmla="*/ 2880360 h 5760720"/>
              <a:gd name="connsiteX3" fmla="*/ 2880360 w 5760720"/>
              <a:gd name="connsiteY3" fmla="*/ 5760720 h 5760720"/>
              <a:gd name="connsiteX4" fmla="*/ 0 w 5760720"/>
              <a:gd name="connsiteY4" fmla="*/ 2880360 h 5760720"/>
              <a:gd name="connsiteX0" fmla="*/ 164725 w 5925445"/>
              <a:gd name="connsiteY0" fmla="*/ 2655635 h 5535995"/>
              <a:gd name="connsiteX1" fmla="*/ 1371268 w 5925445"/>
              <a:gd name="connsiteY1" fmla="*/ 0 h 5535995"/>
              <a:gd name="connsiteX2" fmla="*/ 5925445 w 5925445"/>
              <a:gd name="connsiteY2" fmla="*/ 2655635 h 5535995"/>
              <a:gd name="connsiteX3" fmla="*/ 3045085 w 5925445"/>
              <a:gd name="connsiteY3" fmla="*/ 5535995 h 5535995"/>
              <a:gd name="connsiteX4" fmla="*/ 164725 w 5925445"/>
              <a:gd name="connsiteY4" fmla="*/ 2655635 h 5535995"/>
              <a:gd name="connsiteX0" fmla="*/ 84061 w 5728544"/>
              <a:gd name="connsiteY0" fmla="*/ 5229913 h 5925467"/>
              <a:gd name="connsiteX1" fmla="*/ 1174367 w 5728544"/>
              <a:gd name="connsiteY1" fmla="*/ 71301 h 5925467"/>
              <a:gd name="connsiteX2" fmla="*/ 5728544 w 5728544"/>
              <a:gd name="connsiteY2" fmla="*/ 2726936 h 5925467"/>
              <a:gd name="connsiteX3" fmla="*/ 2848184 w 5728544"/>
              <a:gd name="connsiteY3" fmla="*/ 5607296 h 5925467"/>
              <a:gd name="connsiteX4" fmla="*/ 84061 w 5728544"/>
              <a:gd name="connsiteY4" fmla="*/ 5229913 h 5925467"/>
              <a:gd name="connsiteX0" fmla="*/ 60572 w 5705055"/>
              <a:gd name="connsiteY0" fmla="*/ 5229913 h 5952079"/>
              <a:gd name="connsiteX1" fmla="*/ 1150878 w 5705055"/>
              <a:gd name="connsiteY1" fmla="*/ 71301 h 5952079"/>
              <a:gd name="connsiteX2" fmla="*/ 5705055 w 5705055"/>
              <a:gd name="connsiteY2" fmla="*/ 2726936 h 5952079"/>
              <a:gd name="connsiteX3" fmla="*/ 2824695 w 5705055"/>
              <a:gd name="connsiteY3" fmla="*/ 5607296 h 5952079"/>
              <a:gd name="connsiteX4" fmla="*/ 60572 w 5705055"/>
              <a:gd name="connsiteY4" fmla="*/ 5229913 h 5952079"/>
              <a:gd name="connsiteX0" fmla="*/ 74379 w 5718862"/>
              <a:gd name="connsiteY0" fmla="*/ 5753407 h 6475573"/>
              <a:gd name="connsiteX1" fmla="*/ 1164685 w 5718862"/>
              <a:gd name="connsiteY1" fmla="*/ 594795 h 6475573"/>
              <a:gd name="connsiteX2" fmla="*/ 5718862 w 5718862"/>
              <a:gd name="connsiteY2" fmla="*/ 3250430 h 6475573"/>
              <a:gd name="connsiteX3" fmla="*/ 2838502 w 5718862"/>
              <a:gd name="connsiteY3" fmla="*/ 6130790 h 6475573"/>
              <a:gd name="connsiteX4" fmla="*/ 74379 w 5718862"/>
              <a:gd name="connsiteY4" fmla="*/ 5753407 h 6475573"/>
              <a:gd name="connsiteX0" fmla="*/ 58930 w 5703413"/>
              <a:gd name="connsiteY0" fmla="*/ 5753407 h 6443777"/>
              <a:gd name="connsiteX1" fmla="*/ 1149236 w 5703413"/>
              <a:gd name="connsiteY1" fmla="*/ 594795 h 6443777"/>
              <a:gd name="connsiteX2" fmla="*/ 5703413 w 5703413"/>
              <a:gd name="connsiteY2" fmla="*/ 3250430 h 6443777"/>
              <a:gd name="connsiteX3" fmla="*/ 2823053 w 5703413"/>
              <a:gd name="connsiteY3" fmla="*/ 6130790 h 6443777"/>
              <a:gd name="connsiteX4" fmla="*/ 58930 w 5703413"/>
              <a:gd name="connsiteY4" fmla="*/ 5753407 h 6443777"/>
              <a:gd name="connsiteX0" fmla="*/ 102944 w 5747427"/>
              <a:gd name="connsiteY0" fmla="*/ 5746678 h 6441798"/>
              <a:gd name="connsiteX1" fmla="*/ 1177751 w 5747427"/>
              <a:gd name="connsiteY1" fmla="*/ 595815 h 6441798"/>
              <a:gd name="connsiteX2" fmla="*/ 5747427 w 5747427"/>
              <a:gd name="connsiteY2" fmla="*/ 3243701 h 6441798"/>
              <a:gd name="connsiteX3" fmla="*/ 2867067 w 5747427"/>
              <a:gd name="connsiteY3" fmla="*/ 6124061 h 6441798"/>
              <a:gd name="connsiteX4" fmla="*/ 102944 w 5747427"/>
              <a:gd name="connsiteY4" fmla="*/ 5746678 h 6441798"/>
              <a:gd name="connsiteX0" fmla="*/ 97093 w 5741576"/>
              <a:gd name="connsiteY0" fmla="*/ 5712061 h 6407181"/>
              <a:gd name="connsiteX1" fmla="*/ 1171900 w 5741576"/>
              <a:gd name="connsiteY1" fmla="*/ 561198 h 6407181"/>
              <a:gd name="connsiteX2" fmla="*/ 5741576 w 5741576"/>
              <a:gd name="connsiteY2" fmla="*/ 3209084 h 6407181"/>
              <a:gd name="connsiteX3" fmla="*/ 2861216 w 5741576"/>
              <a:gd name="connsiteY3" fmla="*/ 6089444 h 6407181"/>
              <a:gd name="connsiteX4" fmla="*/ 97093 w 5741576"/>
              <a:gd name="connsiteY4" fmla="*/ 5712061 h 6407181"/>
              <a:gd name="connsiteX0" fmla="*/ 62946 w 5707429"/>
              <a:gd name="connsiteY0" fmla="*/ 5712061 h 6450237"/>
              <a:gd name="connsiteX1" fmla="*/ 1137753 w 5707429"/>
              <a:gd name="connsiteY1" fmla="*/ 561198 h 6450237"/>
              <a:gd name="connsiteX2" fmla="*/ 5707429 w 5707429"/>
              <a:gd name="connsiteY2" fmla="*/ 3209084 h 6450237"/>
              <a:gd name="connsiteX3" fmla="*/ 2827069 w 5707429"/>
              <a:gd name="connsiteY3" fmla="*/ 6089444 h 6450237"/>
              <a:gd name="connsiteX4" fmla="*/ 62946 w 5707429"/>
              <a:gd name="connsiteY4" fmla="*/ 5712061 h 6450237"/>
              <a:gd name="connsiteX0" fmla="*/ 53918 w 5698401"/>
              <a:gd name="connsiteY0" fmla="*/ 5712061 h 6444710"/>
              <a:gd name="connsiteX1" fmla="*/ 1128725 w 5698401"/>
              <a:gd name="connsiteY1" fmla="*/ 561198 h 6444710"/>
              <a:gd name="connsiteX2" fmla="*/ 5698401 w 5698401"/>
              <a:gd name="connsiteY2" fmla="*/ 3209084 h 6444710"/>
              <a:gd name="connsiteX3" fmla="*/ 2818041 w 5698401"/>
              <a:gd name="connsiteY3" fmla="*/ 6089444 h 6444710"/>
              <a:gd name="connsiteX4" fmla="*/ 53918 w 5698401"/>
              <a:gd name="connsiteY4" fmla="*/ 5712061 h 6444710"/>
              <a:gd name="connsiteX0" fmla="*/ 56235 w 5700718"/>
              <a:gd name="connsiteY0" fmla="*/ 5705789 h 6438438"/>
              <a:gd name="connsiteX1" fmla="*/ 1131042 w 5700718"/>
              <a:gd name="connsiteY1" fmla="*/ 554926 h 6438438"/>
              <a:gd name="connsiteX2" fmla="*/ 5700718 w 5700718"/>
              <a:gd name="connsiteY2" fmla="*/ 3202812 h 6438438"/>
              <a:gd name="connsiteX3" fmla="*/ 2820358 w 5700718"/>
              <a:gd name="connsiteY3" fmla="*/ 6083172 h 6438438"/>
              <a:gd name="connsiteX4" fmla="*/ 56235 w 5700718"/>
              <a:gd name="connsiteY4" fmla="*/ 5705789 h 6438438"/>
              <a:gd name="connsiteX0" fmla="*/ 56235 w 5700718"/>
              <a:gd name="connsiteY0" fmla="*/ 5705789 h 6286573"/>
              <a:gd name="connsiteX1" fmla="*/ 1131042 w 5700718"/>
              <a:gd name="connsiteY1" fmla="*/ 554926 h 6286573"/>
              <a:gd name="connsiteX2" fmla="*/ 5700718 w 5700718"/>
              <a:gd name="connsiteY2" fmla="*/ 3202812 h 6286573"/>
              <a:gd name="connsiteX3" fmla="*/ 2820358 w 5700718"/>
              <a:gd name="connsiteY3" fmla="*/ 6083172 h 6286573"/>
              <a:gd name="connsiteX4" fmla="*/ 56235 w 5700718"/>
              <a:gd name="connsiteY4" fmla="*/ 5705789 h 6286573"/>
              <a:gd name="connsiteX0" fmla="*/ 141980 w 5786463"/>
              <a:gd name="connsiteY0" fmla="*/ 5705789 h 6081166"/>
              <a:gd name="connsiteX1" fmla="*/ 1216787 w 5786463"/>
              <a:gd name="connsiteY1" fmla="*/ 554926 h 6081166"/>
              <a:gd name="connsiteX2" fmla="*/ 5786463 w 5786463"/>
              <a:gd name="connsiteY2" fmla="*/ 3202812 h 6081166"/>
              <a:gd name="connsiteX3" fmla="*/ 3510537 w 5786463"/>
              <a:gd name="connsiteY3" fmla="*/ 5687965 h 6081166"/>
              <a:gd name="connsiteX4" fmla="*/ 141980 w 5786463"/>
              <a:gd name="connsiteY4" fmla="*/ 5705789 h 6081166"/>
              <a:gd name="connsiteX0" fmla="*/ 141980 w 5786463"/>
              <a:gd name="connsiteY0" fmla="*/ 5705789 h 6082969"/>
              <a:gd name="connsiteX1" fmla="*/ 1216787 w 5786463"/>
              <a:gd name="connsiteY1" fmla="*/ 554926 h 6082969"/>
              <a:gd name="connsiteX2" fmla="*/ 5786463 w 5786463"/>
              <a:gd name="connsiteY2" fmla="*/ 3202812 h 6082969"/>
              <a:gd name="connsiteX3" fmla="*/ 3510537 w 5786463"/>
              <a:gd name="connsiteY3" fmla="*/ 5687965 h 6082969"/>
              <a:gd name="connsiteX4" fmla="*/ 141980 w 5786463"/>
              <a:gd name="connsiteY4" fmla="*/ 5705789 h 6082969"/>
              <a:gd name="connsiteX0" fmla="*/ 92358 w 3715927"/>
              <a:gd name="connsiteY0" fmla="*/ 6090553 h 6724586"/>
              <a:gd name="connsiteX1" fmla="*/ 1167165 w 3715927"/>
              <a:gd name="connsiteY1" fmla="*/ 939690 h 6724586"/>
              <a:gd name="connsiteX2" fmla="*/ 3481838 w 3715927"/>
              <a:gd name="connsiteY2" fmla="*/ 937366 h 6724586"/>
              <a:gd name="connsiteX3" fmla="*/ 3460915 w 3715927"/>
              <a:gd name="connsiteY3" fmla="*/ 6072729 h 6724586"/>
              <a:gd name="connsiteX4" fmla="*/ 92358 w 3715927"/>
              <a:gd name="connsiteY4" fmla="*/ 6090553 h 6724586"/>
              <a:gd name="connsiteX0" fmla="*/ 92358 w 3717529"/>
              <a:gd name="connsiteY0" fmla="*/ 5533676 h 6167709"/>
              <a:gd name="connsiteX1" fmla="*/ 1167165 w 3717529"/>
              <a:gd name="connsiteY1" fmla="*/ 382813 h 6167709"/>
              <a:gd name="connsiteX2" fmla="*/ 3481838 w 3717529"/>
              <a:gd name="connsiteY2" fmla="*/ 380489 h 6167709"/>
              <a:gd name="connsiteX3" fmla="*/ 3460915 w 3717529"/>
              <a:gd name="connsiteY3" fmla="*/ 5515852 h 6167709"/>
              <a:gd name="connsiteX4" fmla="*/ 92358 w 3717529"/>
              <a:gd name="connsiteY4" fmla="*/ 5533676 h 6167709"/>
              <a:gd name="connsiteX0" fmla="*/ 108635 w 3733806"/>
              <a:gd name="connsiteY0" fmla="*/ 5640440 h 6274473"/>
              <a:gd name="connsiteX1" fmla="*/ 1183442 w 3733806"/>
              <a:gd name="connsiteY1" fmla="*/ 489577 h 6274473"/>
              <a:gd name="connsiteX2" fmla="*/ 3498115 w 3733806"/>
              <a:gd name="connsiteY2" fmla="*/ 487253 h 6274473"/>
              <a:gd name="connsiteX3" fmla="*/ 3477192 w 3733806"/>
              <a:gd name="connsiteY3" fmla="*/ 5622616 h 6274473"/>
              <a:gd name="connsiteX4" fmla="*/ 108635 w 3733806"/>
              <a:gd name="connsiteY4" fmla="*/ 5640440 h 6274473"/>
              <a:gd name="connsiteX0" fmla="*/ 52700 w 3677871"/>
              <a:gd name="connsiteY0" fmla="*/ 5640440 h 6507241"/>
              <a:gd name="connsiteX1" fmla="*/ 1127507 w 3677871"/>
              <a:gd name="connsiteY1" fmla="*/ 489577 h 6507241"/>
              <a:gd name="connsiteX2" fmla="*/ 3442180 w 3677871"/>
              <a:gd name="connsiteY2" fmla="*/ 487253 h 6507241"/>
              <a:gd name="connsiteX3" fmla="*/ 3421257 w 3677871"/>
              <a:gd name="connsiteY3" fmla="*/ 5622616 h 6507241"/>
              <a:gd name="connsiteX4" fmla="*/ 52700 w 3677871"/>
              <a:gd name="connsiteY4" fmla="*/ 5640440 h 6507241"/>
              <a:gd name="connsiteX0" fmla="*/ 66002 w 3691173"/>
              <a:gd name="connsiteY0" fmla="*/ 5640440 h 6539573"/>
              <a:gd name="connsiteX1" fmla="*/ 1140809 w 3691173"/>
              <a:gd name="connsiteY1" fmla="*/ 489577 h 6539573"/>
              <a:gd name="connsiteX2" fmla="*/ 3455482 w 3691173"/>
              <a:gd name="connsiteY2" fmla="*/ 487253 h 6539573"/>
              <a:gd name="connsiteX3" fmla="*/ 3434559 w 3691173"/>
              <a:gd name="connsiteY3" fmla="*/ 5622616 h 6539573"/>
              <a:gd name="connsiteX4" fmla="*/ 66002 w 3691173"/>
              <a:gd name="connsiteY4" fmla="*/ 5640440 h 6539573"/>
              <a:gd name="connsiteX0" fmla="*/ 35641 w 3660812"/>
              <a:gd name="connsiteY0" fmla="*/ 5175429 h 6074562"/>
              <a:gd name="connsiteX1" fmla="*/ 1110448 w 3660812"/>
              <a:gd name="connsiteY1" fmla="*/ 24566 h 6074562"/>
              <a:gd name="connsiteX2" fmla="*/ 3425121 w 3660812"/>
              <a:gd name="connsiteY2" fmla="*/ 22242 h 6074562"/>
              <a:gd name="connsiteX3" fmla="*/ 3404198 w 3660812"/>
              <a:gd name="connsiteY3" fmla="*/ 5157605 h 6074562"/>
              <a:gd name="connsiteX4" fmla="*/ 35641 w 3660812"/>
              <a:gd name="connsiteY4" fmla="*/ 5175429 h 6074562"/>
              <a:gd name="connsiteX0" fmla="*/ 28 w 3625199"/>
              <a:gd name="connsiteY0" fmla="*/ 5175429 h 5550215"/>
              <a:gd name="connsiteX1" fmla="*/ 1074835 w 3625199"/>
              <a:gd name="connsiteY1" fmla="*/ 24566 h 5550215"/>
              <a:gd name="connsiteX2" fmla="*/ 3389508 w 3625199"/>
              <a:gd name="connsiteY2" fmla="*/ 22242 h 5550215"/>
              <a:gd name="connsiteX3" fmla="*/ 3368585 w 3625199"/>
              <a:gd name="connsiteY3" fmla="*/ 5157605 h 5550215"/>
              <a:gd name="connsiteX4" fmla="*/ 28 w 3625199"/>
              <a:gd name="connsiteY4" fmla="*/ 5175429 h 5550215"/>
              <a:gd name="connsiteX0" fmla="*/ 30307 w 3655478"/>
              <a:gd name="connsiteY0" fmla="*/ 5175429 h 5550215"/>
              <a:gd name="connsiteX1" fmla="*/ 1105114 w 3655478"/>
              <a:gd name="connsiteY1" fmla="*/ 24566 h 5550215"/>
              <a:gd name="connsiteX2" fmla="*/ 3419787 w 3655478"/>
              <a:gd name="connsiteY2" fmla="*/ 22242 h 5550215"/>
              <a:gd name="connsiteX3" fmla="*/ 3398864 w 3655478"/>
              <a:gd name="connsiteY3" fmla="*/ 5157605 h 5550215"/>
              <a:gd name="connsiteX4" fmla="*/ 30307 w 3655478"/>
              <a:gd name="connsiteY4" fmla="*/ 5175429 h 5550215"/>
              <a:gd name="connsiteX0" fmla="*/ 53270 w 3678441"/>
              <a:gd name="connsiteY0" fmla="*/ 5175429 h 5550215"/>
              <a:gd name="connsiteX1" fmla="*/ 1128077 w 3678441"/>
              <a:gd name="connsiteY1" fmla="*/ 24566 h 5550215"/>
              <a:gd name="connsiteX2" fmla="*/ 3442750 w 3678441"/>
              <a:gd name="connsiteY2" fmla="*/ 22242 h 5550215"/>
              <a:gd name="connsiteX3" fmla="*/ 3421827 w 3678441"/>
              <a:gd name="connsiteY3" fmla="*/ 5157605 h 5550215"/>
              <a:gd name="connsiteX4" fmla="*/ 53270 w 3678441"/>
              <a:gd name="connsiteY4" fmla="*/ 5175429 h 5550215"/>
              <a:gd name="connsiteX0" fmla="*/ 57187 w 3682358"/>
              <a:gd name="connsiteY0" fmla="*/ 5175429 h 5550215"/>
              <a:gd name="connsiteX1" fmla="*/ 1131994 w 3682358"/>
              <a:gd name="connsiteY1" fmla="*/ 24566 h 5550215"/>
              <a:gd name="connsiteX2" fmla="*/ 3446667 w 3682358"/>
              <a:gd name="connsiteY2" fmla="*/ 22242 h 5550215"/>
              <a:gd name="connsiteX3" fmla="*/ 3425744 w 3682358"/>
              <a:gd name="connsiteY3" fmla="*/ 5157605 h 5550215"/>
              <a:gd name="connsiteX4" fmla="*/ 57187 w 3682358"/>
              <a:gd name="connsiteY4" fmla="*/ 5175429 h 5550215"/>
              <a:gd name="connsiteX0" fmla="*/ 56290 w 3707305"/>
              <a:gd name="connsiteY0" fmla="*/ 5146554 h 5540350"/>
              <a:gd name="connsiteX1" fmla="*/ 1155160 w 3707305"/>
              <a:gd name="connsiteY1" fmla="*/ 24566 h 5540350"/>
              <a:gd name="connsiteX2" fmla="*/ 3469833 w 3707305"/>
              <a:gd name="connsiteY2" fmla="*/ 22242 h 5540350"/>
              <a:gd name="connsiteX3" fmla="*/ 3448910 w 3707305"/>
              <a:gd name="connsiteY3" fmla="*/ 5157605 h 5540350"/>
              <a:gd name="connsiteX4" fmla="*/ 56290 w 3707305"/>
              <a:gd name="connsiteY4" fmla="*/ 5146554 h 5540350"/>
              <a:gd name="connsiteX0" fmla="*/ 29043 w 3680058"/>
              <a:gd name="connsiteY0" fmla="*/ 5146554 h 5540350"/>
              <a:gd name="connsiteX1" fmla="*/ 1127913 w 3680058"/>
              <a:gd name="connsiteY1" fmla="*/ 24566 h 5540350"/>
              <a:gd name="connsiteX2" fmla="*/ 3442586 w 3680058"/>
              <a:gd name="connsiteY2" fmla="*/ 22242 h 5540350"/>
              <a:gd name="connsiteX3" fmla="*/ 3421663 w 3680058"/>
              <a:gd name="connsiteY3" fmla="*/ 5157605 h 5540350"/>
              <a:gd name="connsiteX4" fmla="*/ 29043 w 3680058"/>
              <a:gd name="connsiteY4" fmla="*/ 5146554 h 5540350"/>
              <a:gd name="connsiteX0" fmla="*/ 29043 w 3680058"/>
              <a:gd name="connsiteY0" fmla="*/ 5124897 h 5518693"/>
              <a:gd name="connsiteX1" fmla="*/ 1127913 w 3680058"/>
              <a:gd name="connsiteY1" fmla="*/ 2909 h 5518693"/>
              <a:gd name="connsiteX2" fmla="*/ 3442586 w 3680058"/>
              <a:gd name="connsiteY2" fmla="*/ 585 h 5518693"/>
              <a:gd name="connsiteX3" fmla="*/ 3421663 w 3680058"/>
              <a:gd name="connsiteY3" fmla="*/ 5135948 h 5518693"/>
              <a:gd name="connsiteX4" fmla="*/ 29043 w 3680058"/>
              <a:gd name="connsiteY4" fmla="*/ 5124897 h 5518693"/>
              <a:gd name="connsiteX0" fmla="*/ 29043 w 3680058"/>
              <a:gd name="connsiteY0" fmla="*/ 5124897 h 5138355"/>
              <a:gd name="connsiteX1" fmla="*/ 1127913 w 3680058"/>
              <a:gd name="connsiteY1" fmla="*/ 2909 h 5138355"/>
              <a:gd name="connsiteX2" fmla="*/ 3442586 w 3680058"/>
              <a:gd name="connsiteY2" fmla="*/ 585 h 5138355"/>
              <a:gd name="connsiteX3" fmla="*/ 3421663 w 3680058"/>
              <a:gd name="connsiteY3" fmla="*/ 5135948 h 5138355"/>
              <a:gd name="connsiteX4" fmla="*/ 29043 w 3680058"/>
              <a:gd name="connsiteY4" fmla="*/ 5124897 h 5138355"/>
              <a:gd name="connsiteX0" fmla="*/ 29043 w 3442586"/>
              <a:gd name="connsiteY0" fmla="*/ 5124897 h 5138355"/>
              <a:gd name="connsiteX1" fmla="*/ 1127913 w 3442586"/>
              <a:gd name="connsiteY1" fmla="*/ 2909 h 5138355"/>
              <a:gd name="connsiteX2" fmla="*/ 3442586 w 3442586"/>
              <a:gd name="connsiteY2" fmla="*/ 585 h 5138355"/>
              <a:gd name="connsiteX3" fmla="*/ 3421663 w 3442586"/>
              <a:gd name="connsiteY3" fmla="*/ 5135948 h 5138355"/>
              <a:gd name="connsiteX4" fmla="*/ 29043 w 3442586"/>
              <a:gd name="connsiteY4" fmla="*/ 5124897 h 5138355"/>
              <a:gd name="connsiteX0" fmla="*/ 29043 w 3618612"/>
              <a:gd name="connsiteY0" fmla="*/ 5504598 h 5525300"/>
              <a:gd name="connsiteX1" fmla="*/ 1127913 w 3618612"/>
              <a:gd name="connsiteY1" fmla="*/ 382610 h 5525300"/>
              <a:gd name="connsiteX2" fmla="*/ 3442586 w 3618612"/>
              <a:gd name="connsiteY2" fmla="*/ 380286 h 5525300"/>
              <a:gd name="connsiteX3" fmla="*/ 3445726 w 3618612"/>
              <a:gd name="connsiteY3" fmla="*/ 5525274 h 5525300"/>
              <a:gd name="connsiteX4" fmla="*/ 29043 w 3618612"/>
              <a:gd name="connsiteY4" fmla="*/ 5504598 h 5525300"/>
              <a:gd name="connsiteX0" fmla="*/ 29043 w 3616961"/>
              <a:gd name="connsiteY0" fmla="*/ 5503886 h 5517344"/>
              <a:gd name="connsiteX1" fmla="*/ 1127913 w 3616961"/>
              <a:gd name="connsiteY1" fmla="*/ 381898 h 5517344"/>
              <a:gd name="connsiteX2" fmla="*/ 3442586 w 3616961"/>
              <a:gd name="connsiteY2" fmla="*/ 379574 h 5517344"/>
              <a:gd name="connsiteX3" fmla="*/ 3440913 w 3616961"/>
              <a:gd name="connsiteY3" fmla="*/ 5514936 h 5517344"/>
              <a:gd name="connsiteX4" fmla="*/ 29043 w 3616961"/>
              <a:gd name="connsiteY4" fmla="*/ 5503886 h 5517344"/>
              <a:gd name="connsiteX0" fmla="*/ 29043 w 3616961"/>
              <a:gd name="connsiteY0" fmla="*/ 5131755 h 5145213"/>
              <a:gd name="connsiteX1" fmla="*/ 1127913 w 3616961"/>
              <a:gd name="connsiteY1" fmla="*/ 9767 h 5145213"/>
              <a:gd name="connsiteX2" fmla="*/ 3442586 w 3616961"/>
              <a:gd name="connsiteY2" fmla="*/ 7443 h 5145213"/>
              <a:gd name="connsiteX3" fmla="*/ 3440913 w 3616961"/>
              <a:gd name="connsiteY3" fmla="*/ 5142805 h 5145213"/>
              <a:gd name="connsiteX4" fmla="*/ 29043 w 3616961"/>
              <a:gd name="connsiteY4" fmla="*/ 5131755 h 5145213"/>
              <a:gd name="connsiteX0" fmla="*/ 29043 w 3453172"/>
              <a:gd name="connsiteY0" fmla="*/ 5131755 h 5145213"/>
              <a:gd name="connsiteX1" fmla="*/ 1127913 w 3453172"/>
              <a:gd name="connsiteY1" fmla="*/ 9767 h 5145213"/>
              <a:gd name="connsiteX2" fmla="*/ 3442586 w 3453172"/>
              <a:gd name="connsiteY2" fmla="*/ 7443 h 5145213"/>
              <a:gd name="connsiteX3" fmla="*/ 3440913 w 3453172"/>
              <a:gd name="connsiteY3" fmla="*/ 5142805 h 5145213"/>
              <a:gd name="connsiteX4" fmla="*/ 29043 w 3453172"/>
              <a:gd name="connsiteY4" fmla="*/ 5131755 h 5145213"/>
              <a:gd name="connsiteX0" fmla="*/ 28939 w 3453068"/>
              <a:gd name="connsiteY0" fmla="*/ 5141239 h 5154697"/>
              <a:gd name="connsiteX1" fmla="*/ 1132621 w 3453068"/>
              <a:gd name="connsiteY1" fmla="*/ 0 h 5154697"/>
              <a:gd name="connsiteX2" fmla="*/ 3442482 w 3453068"/>
              <a:gd name="connsiteY2" fmla="*/ 16927 h 5154697"/>
              <a:gd name="connsiteX3" fmla="*/ 3440809 w 3453068"/>
              <a:gd name="connsiteY3" fmla="*/ 5152289 h 5154697"/>
              <a:gd name="connsiteX4" fmla="*/ 28939 w 3453068"/>
              <a:gd name="connsiteY4" fmla="*/ 5141239 h 5154697"/>
              <a:gd name="connsiteX0" fmla="*/ 29043 w 3448359"/>
              <a:gd name="connsiteY0" fmla="*/ 5150864 h 5161713"/>
              <a:gd name="connsiteX1" fmla="*/ 1127912 w 3448359"/>
              <a:gd name="connsiteY1" fmla="*/ 0 h 5161713"/>
              <a:gd name="connsiteX2" fmla="*/ 3437773 w 3448359"/>
              <a:gd name="connsiteY2" fmla="*/ 16927 h 5161713"/>
              <a:gd name="connsiteX3" fmla="*/ 3436100 w 3448359"/>
              <a:gd name="connsiteY3" fmla="*/ 5152289 h 5161713"/>
              <a:gd name="connsiteX4" fmla="*/ 29043 w 3448359"/>
              <a:gd name="connsiteY4" fmla="*/ 5150864 h 5161713"/>
              <a:gd name="connsiteX0" fmla="*/ 29043 w 3453943"/>
              <a:gd name="connsiteY0" fmla="*/ 5150864 h 5164322"/>
              <a:gd name="connsiteX1" fmla="*/ 1127912 w 3453943"/>
              <a:gd name="connsiteY1" fmla="*/ 0 h 5164322"/>
              <a:gd name="connsiteX2" fmla="*/ 3437773 w 3453943"/>
              <a:gd name="connsiteY2" fmla="*/ 16927 h 5164322"/>
              <a:gd name="connsiteX3" fmla="*/ 3445725 w 3453943"/>
              <a:gd name="connsiteY3" fmla="*/ 5161914 h 5164322"/>
              <a:gd name="connsiteX4" fmla="*/ 29043 w 3453943"/>
              <a:gd name="connsiteY4" fmla="*/ 5150864 h 516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943" h="5164322">
                <a:moveTo>
                  <a:pt x="29043" y="5150864"/>
                </a:moveTo>
                <a:cubicBezTo>
                  <a:pt x="-198512" y="2168830"/>
                  <a:pt x="981308" y="259656"/>
                  <a:pt x="1127912" y="0"/>
                </a:cubicBezTo>
                <a:cubicBezTo>
                  <a:pt x="1120512" y="226"/>
                  <a:pt x="3446909" y="-1181"/>
                  <a:pt x="3437773" y="16927"/>
                </a:cubicBezTo>
                <a:cubicBezTo>
                  <a:pt x="3452700" y="-3466"/>
                  <a:pt x="3461196" y="5174136"/>
                  <a:pt x="3445725" y="5161914"/>
                </a:cubicBezTo>
                <a:cubicBezTo>
                  <a:pt x="3454317" y="5154505"/>
                  <a:pt x="35216" y="5177943"/>
                  <a:pt x="29043" y="5150864"/>
                </a:cubicBezTo>
                <a:close/>
              </a:path>
            </a:pathLst>
          </a:custGeom>
          <a:noFill/>
        </p:spPr>
      </p:pic>
      <p:sp>
        <p:nvSpPr>
          <p:cNvPr id="6" name="TextBox 5">
            <a:extLst>
              <a:ext uri="{FF2B5EF4-FFF2-40B4-BE49-F238E27FC236}">
                <a16:creationId xmlns:a16="http://schemas.microsoft.com/office/drawing/2014/main" id="{B03C5214-997A-30E7-33F9-3345633AC694}"/>
              </a:ext>
            </a:extLst>
          </p:cNvPr>
          <p:cNvSpPr txBox="1"/>
          <p:nvPr/>
        </p:nvSpPr>
        <p:spPr>
          <a:xfrm>
            <a:off x="784282" y="4045715"/>
            <a:ext cx="7247069" cy="424732"/>
          </a:xfrm>
          <a:prstGeom prst="rect">
            <a:avLst/>
          </a:prstGeom>
          <a:noFill/>
        </p:spPr>
        <p:txBody>
          <a:bodyPr wrap="square">
            <a:spAutoFit/>
          </a:bodyPr>
          <a:lstStyle/>
          <a:p>
            <a:pPr>
              <a:lnSpc>
                <a:spcPct val="90000"/>
              </a:lnSpc>
              <a:spcBef>
                <a:spcPts val="1000"/>
              </a:spcBef>
            </a:pPr>
            <a:r>
              <a:rPr lang="en-US" sz="2400" dirty="0">
                <a:solidFill>
                  <a:schemeClr val="accent1">
                    <a:lumMod val="75000"/>
                  </a:schemeClr>
                </a:solidFill>
                <a:latin typeface="Avenir Next LT Pro" panose="020B0504020202020204" pitchFamily="34" charset="0"/>
              </a:rPr>
              <a:t>Case for Excellence Form</a:t>
            </a:r>
          </a:p>
        </p:txBody>
      </p:sp>
      <p:pic>
        <p:nvPicPr>
          <p:cNvPr id="4" name="Picture 3" descr="A black background with colorful squares&#10;&#10;Description automatically generated">
            <a:extLst>
              <a:ext uri="{FF2B5EF4-FFF2-40B4-BE49-F238E27FC236}">
                <a16:creationId xmlns:a16="http://schemas.microsoft.com/office/drawing/2014/main" id="{5DD2F970-DD6A-B3A2-8031-C05AF7164E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257" y="-367721"/>
            <a:ext cx="6620155" cy="4413436"/>
          </a:xfrm>
          <a:prstGeom prst="rect">
            <a:avLst/>
          </a:prstGeom>
        </p:spPr>
      </p:pic>
    </p:spTree>
    <p:extLst>
      <p:ext uri="{BB962C8B-B14F-4D97-AF65-F5344CB8AC3E}">
        <p14:creationId xmlns:p14="http://schemas.microsoft.com/office/powerpoint/2010/main" val="6160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Demi" panose="020B0704020202020204" pitchFamily="34" charset="0"/>
            </a:endParaRPr>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Declaration</a:t>
            </a:r>
            <a:endParaRPr lang="en-US" sz="2400" b="1" spc="0" dirty="0">
              <a:solidFill>
                <a:schemeClr val="bg1"/>
              </a:solidFill>
              <a:cs typeface="Calibri" panose="020F0502020204030204" pitchFamily="34" charset="0"/>
            </a:endParaRPr>
          </a:p>
        </p:txBody>
      </p:sp>
      <p:graphicFrame>
        <p:nvGraphicFramePr>
          <p:cNvPr id="5" name="Table 4">
            <a:extLst>
              <a:ext uri="{FF2B5EF4-FFF2-40B4-BE49-F238E27FC236}">
                <a16:creationId xmlns:a16="http://schemas.microsoft.com/office/drawing/2014/main" id="{0A41F8BD-7A96-D6F7-9577-8DA4813CEF75}"/>
              </a:ext>
            </a:extLst>
          </p:cNvPr>
          <p:cNvGraphicFramePr>
            <a:graphicFrameLocks noGrp="1"/>
          </p:cNvGraphicFramePr>
          <p:nvPr>
            <p:extLst>
              <p:ext uri="{D42A27DB-BD31-4B8C-83A1-F6EECF244321}">
                <p14:modId xmlns:p14="http://schemas.microsoft.com/office/powerpoint/2010/main" val="3169620259"/>
              </p:ext>
            </p:extLst>
          </p:nvPr>
        </p:nvGraphicFramePr>
        <p:xfrm>
          <a:off x="273705" y="992637"/>
          <a:ext cx="11690030" cy="3330131"/>
        </p:xfrm>
        <a:graphic>
          <a:graphicData uri="http://schemas.openxmlformats.org/drawingml/2006/table">
            <a:tbl>
              <a:tblPr firstRow="1" bandRow="1">
                <a:tableStyleId>{69012ECD-51FC-41F1-AA8D-1B2483CD663E}</a:tableStyleId>
              </a:tblPr>
              <a:tblGrid>
                <a:gridCol w="11690030">
                  <a:extLst>
                    <a:ext uri="{9D8B030D-6E8A-4147-A177-3AD203B41FA5}">
                      <a16:colId xmlns:a16="http://schemas.microsoft.com/office/drawing/2014/main" val="266636283"/>
                    </a:ext>
                  </a:extLst>
                </a:gridCol>
              </a:tblGrid>
              <a:tr h="457200">
                <a:tc>
                  <a:txBody>
                    <a:bodyPr/>
                    <a:lstStyle/>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kern="1200" dirty="0">
                          <a:solidFill>
                            <a:schemeClr val="tx1"/>
                          </a:solidFill>
                          <a:latin typeface="Avenir Next LT Pro" panose="020B0504020202020204" pitchFamily="34" charset="0"/>
                          <a:ea typeface="+mn-ea"/>
                          <a:cs typeface="+mn-cs"/>
                        </a:rPr>
                        <a:t>Please send the completed nomination form along with supporting documents via email to </a:t>
                      </a:r>
                      <a:r>
                        <a:rPr lang="en-US" sz="1800" b="0" kern="1200" dirty="0">
                          <a:solidFill>
                            <a:schemeClr val="tx1"/>
                          </a:solidFill>
                          <a:latin typeface="Avenir Next LT Pro" panose="020B0504020202020204" pitchFamily="34" charset="0"/>
                          <a:ea typeface="+mn-ea"/>
                          <a:cs typeface="+mn-cs"/>
                          <a:hlinkClick r:id="rId2"/>
                        </a:rPr>
                        <a:t>marketingmavericks@dnb.com</a:t>
                      </a: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1" kern="1200" dirty="0">
                          <a:solidFill>
                            <a:schemeClr val="tx1"/>
                          </a:solidFill>
                          <a:latin typeface="Avenir Next LT Pro" panose="020B0504020202020204" pitchFamily="34" charset="0"/>
                          <a:ea typeface="+mn-ea"/>
                          <a:cs typeface="+mn-cs"/>
                        </a:rPr>
                        <a:t>By submitting this nomination form, you certify that all information mentioned in the nomination form and in additional documents, materials, etc. is true and updated to the best of your knowledge.</a:t>
                      </a: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400" b="1" i="1" kern="1200" dirty="0">
                          <a:solidFill>
                            <a:schemeClr val="tx1"/>
                          </a:solidFill>
                          <a:latin typeface="Avenir Next LT Pro" panose="020B0504020202020204" pitchFamily="34" charset="0"/>
                          <a:ea typeface="+mn-ea"/>
                          <a:cs typeface="+mn-cs"/>
                        </a:rPr>
                        <a:t>Disclaimer: </a:t>
                      </a:r>
                      <a:r>
                        <a:rPr lang="en-US" sz="1400" b="0" i="1" kern="1200" dirty="0">
                          <a:solidFill>
                            <a:schemeClr val="tx1">
                              <a:lumMod val="50000"/>
                              <a:lumOff val="50000"/>
                            </a:schemeClr>
                          </a:solidFill>
                          <a:latin typeface="Avenir Next LT Pro" panose="020B0504020202020204" pitchFamily="34" charset="0"/>
                          <a:ea typeface="+mn-ea"/>
                          <a:cs typeface="+mn-cs"/>
                        </a:rPr>
                        <a:t>By filling up and submitting this nomination form, you hereby give your free and voluntary consent to Dun &amp; Bradstreet for use of any and all information, data, materials, documents provided by you herein for the purpose of rendering services in relation to Dun &amp; Bradstreet Marketing Mavericks </a:t>
                      </a:r>
                      <a:r>
                        <a:rPr lang="en-US" sz="1400" b="0" i="1" kern="1200">
                          <a:solidFill>
                            <a:schemeClr val="tx1">
                              <a:lumMod val="50000"/>
                              <a:lumOff val="50000"/>
                            </a:schemeClr>
                          </a:solidFill>
                          <a:latin typeface="Avenir Next LT Pro" panose="020B0504020202020204" pitchFamily="34" charset="0"/>
                          <a:ea typeface="+mn-ea"/>
                          <a:cs typeface="+mn-cs"/>
                        </a:rPr>
                        <a:t>Awards 2025 </a:t>
                      </a:r>
                      <a:r>
                        <a:rPr lang="en-US" sz="1400" b="0" i="1" kern="1200" dirty="0">
                          <a:solidFill>
                            <a:schemeClr val="tx1">
                              <a:lumMod val="50000"/>
                              <a:lumOff val="50000"/>
                            </a:schemeClr>
                          </a:solidFill>
                          <a:latin typeface="Avenir Next LT Pro" panose="020B0504020202020204" pitchFamily="34" charset="0"/>
                          <a:ea typeface="+mn-ea"/>
                          <a:cs typeface="+mn-cs"/>
                        </a:rPr>
                        <a:t>and the related report (if any).  Further you hereby give your free and voluntary consent to Dun &amp; Bradstreet to share the aforementioned information with its sponsors, and to Dun &amp; Bradstreet and the sponsors to contact you with information about their respective products, services, and events. Your privacy is important to Dun &amp; Bradstreet, and you may review its privacy notice retained at </a:t>
                      </a:r>
                      <a:r>
                        <a:rPr lang="en-US" sz="1400" b="0" i="1" kern="1200" dirty="0">
                          <a:solidFill>
                            <a:schemeClr val="tx1">
                              <a:lumMod val="50000"/>
                              <a:lumOff val="50000"/>
                            </a:schemeClr>
                          </a:solidFill>
                          <a:latin typeface="Avenir Next LT Pro" panose="020B0504020202020204" pitchFamily="34" charset="0"/>
                          <a:ea typeface="+mn-ea"/>
                          <a:cs typeface="+mn-cs"/>
                          <a:hlinkClick r:id="rId3"/>
                        </a:rPr>
                        <a:t>https://www.dnb.co.in/privacy-policy</a:t>
                      </a:r>
                      <a:r>
                        <a:rPr lang="en-US" sz="1400" b="0" i="1" kern="1200" dirty="0">
                          <a:solidFill>
                            <a:schemeClr val="tx1">
                              <a:lumMod val="50000"/>
                              <a:lumOff val="50000"/>
                            </a:schemeClr>
                          </a:solidFill>
                          <a:latin typeface="Avenir Next LT Pro" panose="020B0504020202020204" pitchFamily="34" charset="0"/>
                          <a:ea typeface="+mn-ea"/>
                          <a:cs typeface="+mn-cs"/>
                        </a:rPr>
                        <a:t> </a:t>
                      </a:r>
                      <a:endParaRPr lang="en-US" sz="1500" b="0" i="1"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endParaRPr lang="en-US" sz="1400" b="0" i="1" kern="1200" dirty="0">
                        <a:solidFill>
                          <a:schemeClr val="tx1"/>
                        </a:solidFill>
                        <a:latin typeface="Avenir Next LT Pro" panose="020B0504020202020204" pitchFamily="34" charset="0"/>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203083"/>
                  </a:ext>
                </a:extLst>
              </a:tr>
            </a:tbl>
          </a:graphicData>
        </a:graphic>
      </p:graphicFrame>
    </p:spTree>
    <p:extLst>
      <p:ext uri="{BB962C8B-B14F-4D97-AF65-F5344CB8AC3E}">
        <p14:creationId xmlns:p14="http://schemas.microsoft.com/office/powerpoint/2010/main" val="133143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5D9913B-6D5C-C448-9A53-269BB85E51B5}"/>
              </a:ext>
            </a:extLst>
          </p:cNvPr>
          <p:cNvPicPr>
            <a:picLocks noChangeAspect="1"/>
          </p:cNvPicPr>
          <p:nvPr/>
        </p:nvPicPr>
        <p:blipFill>
          <a:blip r:embed="rId3"/>
          <a:stretch>
            <a:fillRect/>
          </a:stretch>
        </p:blipFill>
        <p:spPr>
          <a:xfrm>
            <a:off x="4565484" y="1115851"/>
            <a:ext cx="1985048" cy="2705599"/>
          </a:xfrm>
          <a:prstGeom prst="rect">
            <a:avLst/>
          </a:prstGeom>
        </p:spPr>
      </p:pic>
      <p:pic>
        <p:nvPicPr>
          <p:cNvPr id="6" name="Picture 5" descr="Logo&#10;&#10;Description automatically generated">
            <a:extLst>
              <a:ext uri="{FF2B5EF4-FFF2-40B4-BE49-F238E27FC236}">
                <a16:creationId xmlns:a16="http://schemas.microsoft.com/office/drawing/2014/main" id="{C58777A8-B7EC-EE4F-9DD6-950EA6687C1D}"/>
              </a:ext>
            </a:extLst>
          </p:cNvPr>
          <p:cNvPicPr>
            <a:picLocks noChangeAspect="1"/>
          </p:cNvPicPr>
          <p:nvPr/>
        </p:nvPicPr>
        <p:blipFill>
          <a:blip r:embed="rId4"/>
          <a:stretch>
            <a:fillRect/>
          </a:stretch>
        </p:blipFill>
        <p:spPr>
          <a:xfrm>
            <a:off x="3320884" y="4372168"/>
            <a:ext cx="5113867" cy="747947"/>
          </a:xfrm>
          <a:prstGeom prst="rect">
            <a:avLst/>
          </a:prstGeom>
        </p:spPr>
      </p:pic>
      <p:pic>
        <p:nvPicPr>
          <p:cNvPr id="11" name="Picture 10">
            <a:extLst>
              <a:ext uri="{FF2B5EF4-FFF2-40B4-BE49-F238E27FC236}">
                <a16:creationId xmlns:a16="http://schemas.microsoft.com/office/drawing/2014/main" id="{2980D32B-8D85-0C44-8554-25EC81624BA6}"/>
              </a:ext>
            </a:extLst>
          </p:cNvPr>
          <p:cNvPicPr>
            <a:picLocks noChangeAspect="1"/>
          </p:cNvPicPr>
          <p:nvPr/>
        </p:nvPicPr>
        <p:blipFill>
          <a:blip r:embed="rId5"/>
          <a:stretch>
            <a:fillRect/>
          </a:stretch>
        </p:blipFill>
        <p:spPr>
          <a:xfrm>
            <a:off x="7791934" y="941039"/>
            <a:ext cx="1987677" cy="2706624"/>
          </a:xfrm>
          <a:prstGeom prst="rect">
            <a:avLst/>
          </a:prstGeom>
        </p:spPr>
      </p:pic>
    </p:spTree>
    <p:extLst>
      <p:ext uri="{BB962C8B-B14F-4D97-AF65-F5344CB8AC3E}">
        <p14:creationId xmlns:p14="http://schemas.microsoft.com/office/powerpoint/2010/main" val="112186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9412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Who are Marketing Mavericks?</a:t>
            </a:r>
            <a:endParaRPr lang="en-US" sz="2400" b="1" spc="0" dirty="0">
              <a:solidFill>
                <a:schemeClr val="bg1"/>
              </a:solidFill>
              <a:cs typeface="Calibri" panose="020F0502020204030204" pitchFamily="34" charset="0"/>
            </a:endParaRPr>
          </a:p>
        </p:txBody>
      </p:sp>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1810583742"/>
              </p:ext>
            </p:extLst>
          </p:nvPr>
        </p:nvGraphicFramePr>
        <p:xfrm>
          <a:off x="6237514" y="776055"/>
          <a:ext cx="5454938" cy="5305889"/>
        </p:xfrm>
        <a:graphic>
          <a:graphicData uri="http://schemas.openxmlformats.org/drawingml/2006/table">
            <a:tbl>
              <a:tblPr firstRow="1" bandRow="1">
                <a:tableStyleId>{69012ECD-51FC-41F1-AA8D-1B2483CD663E}</a:tableStyleId>
              </a:tblPr>
              <a:tblGrid>
                <a:gridCol w="5454938">
                  <a:extLst>
                    <a:ext uri="{9D8B030D-6E8A-4147-A177-3AD203B41FA5}">
                      <a16:colId xmlns:a16="http://schemas.microsoft.com/office/drawing/2014/main" val="758955319"/>
                    </a:ext>
                  </a:extLst>
                </a:gridCol>
              </a:tblGrid>
              <a:tr h="5305889">
                <a:tc>
                  <a:txBody>
                    <a:bodyPr/>
                    <a:lstStyle/>
                    <a:p>
                      <a:pPr marL="0" marR="0" lvl="0" indent="0">
                        <a:lnSpc>
                          <a:spcPct val="115000"/>
                        </a:lnSpc>
                        <a:spcBef>
                          <a:spcPts val="1200"/>
                        </a:spcBef>
                        <a:spcAft>
                          <a:spcPts val="1000"/>
                        </a:spcAft>
                        <a:buFont typeface="Wingdings" panose="05000000000000000000" pitchFamily="2" charset="2"/>
                        <a:buNone/>
                      </a:pPr>
                      <a:r>
                        <a:rPr lang="en-US" sz="2000" b="0" kern="1200" dirty="0">
                          <a:solidFill>
                            <a:schemeClr val="tx1"/>
                          </a:solidFill>
                          <a:latin typeface="Avenir Next LT Pro" panose="020B0504020202020204" pitchFamily="34" charset="0"/>
                          <a:ea typeface="+mn-ea"/>
                          <a:cs typeface="+mn-cs"/>
                        </a:rPr>
                        <a:t>Marketing Mavericks are experienced marketing professionals who excel at marketing by being </a:t>
                      </a:r>
                      <a:r>
                        <a:rPr lang="en-US" sz="2000" b="1" kern="1200" dirty="0">
                          <a:solidFill>
                            <a:srgbClr val="EE44BE"/>
                          </a:solidFill>
                          <a:latin typeface="Avenir Next LT Pro" panose="020B0504020202020204" pitchFamily="34" charset="0"/>
                          <a:ea typeface="+mn-ea"/>
                          <a:cs typeface="+mn-cs"/>
                        </a:rPr>
                        <a:t>highly innovative</a:t>
                      </a:r>
                      <a:r>
                        <a:rPr lang="en-US" sz="2000" b="0" kern="1200" dirty="0">
                          <a:solidFill>
                            <a:schemeClr val="tx1"/>
                          </a:solidFill>
                          <a:latin typeface="Avenir Next LT Pro" panose="020B0504020202020204" pitchFamily="34" charset="0"/>
                          <a:ea typeface="+mn-ea"/>
                          <a:cs typeface="+mn-cs"/>
                        </a:rPr>
                        <a:t>, </a:t>
                      </a:r>
                      <a:r>
                        <a:rPr lang="en-US" sz="2000" b="1" kern="1200" dirty="0">
                          <a:solidFill>
                            <a:srgbClr val="08B5C3"/>
                          </a:solidFill>
                          <a:latin typeface="Avenir Next LT Pro" panose="020B0504020202020204" pitchFamily="34" charset="0"/>
                          <a:ea typeface="+mn-ea"/>
                          <a:cs typeface="+mn-cs"/>
                        </a:rPr>
                        <a:t>creative</a:t>
                      </a:r>
                      <a:r>
                        <a:rPr lang="en-US" sz="2000" b="0" kern="1200" dirty="0">
                          <a:solidFill>
                            <a:schemeClr val="tx1"/>
                          </a:solidFill>
                          <a:latin typeface="Avenir Next LT Pro" panose="020B0504020202020204" pitchFamily="34" charset="0"/>
                          <a:ea typeface="+mn-ea"/>
                          <a:cs typeface="+mn-cs"/>
                        </a:rPr>
                        <a:t>, and </a:t>
                      </a:r>
                      <a:r>
                        <a:rPr lang="en-US" sz="2000" b="1" kern="1200" dirty="0">
                          <a:solidFill>
                            <a:srgbClr val="F72D21"/>
                          </a:solidFill>
                          <a:latin typeface="Avenir Next LT Pro" panose="020B0504020202020204" pitchFamily="34" charset="0"/>
                          <a:ea typeface="+mn-ea"/>
                          <a:cs typeface="+mn-cs"/>
                        </a:rPr>
                        <a:t>analytical</a:t>
                      </a:r>
                      <a:r>
                        <a:rPr lang="en-US" sz="2000" b="0" kern="1200" dirty="0">
                          <a:solidFill>
                            <a:schemeClr val="tx1"/>
                          </a:solidFill>
                          <a:latin typeface="Avenir Next LT Pro" panose="020B0504020202020204" pitchFamily="34" charset="0"/>
                          <a:ea typeface="+mn-ea"/>
                          <a:cs typeface="+mn-cs"/>
                        </a:rPr>
                        <a:t>. </a:t>
                      </a:r>
                    </a:p>
                    <a:p>
                      <a:pPr marL="0" marR="0" lvl="0" indent="0">
                        <a:lnSpc>
                          <a:spcPct val="115000"/>
                        </a:lnSpc>
                        <a:spcBef>
                          <a:spcPts val="1200"/>
                        </a:spcBef>
                        <a:spcAft>
                          <a:spcPts val="1000"/>
                        </a:spcAft>
                        <a:buFont typeface="Wingdings" panose="05000000000000000000" pitchFamily="2" charset="2"/>
                        <a:buNone/>
                      </a:pPr>
                      <a:r>
                        <a:rPr lang="en-US" sz="2000" b="0" kern="1200" dirty="0">
                          <a:solidFill>
                            <a:schemeClr val="tx1"/>
                          </a:solidFill>
                          <a:latin typeface="Avenir Next LT Pro" panose="020B0504020202020204" pitchFamily="34" charset="0"/>
                          <a:ea typeface="+mn-ea"/>
                          <a:cs typeface="+mn-cs"/>
                        </a:rPr>
                        <a:t>They are known for their ability to </a:t>
                      </a:r>
                      <a:r>
                        <a:rPr lang="en-US" sz="2000" b="1" kern="1200" dirty="0">
                          <a:solidFill>
                            <a:srgbClr val="E37516"/>
                          </a:solidFill>
                          <a:latin typeface="Avenir Next LT Pro" panose="020B0504020202020204" pitchFamily="34" charset="0"/>
                          <a:ea typeface="+mn-ea"/>
                          <a:cs typeface="+mn-cs"/>
                        </a:rPr>
                        <a:t>think outside the box</a:t>
                      </a:r>
                      <a:r>
                        <a:rPr lang="en-US" sz="2000" b="0" kern="1200" dirty="0">
                          <a:solidFill>
                            <a:schemeClr val="tx1"/>
                          </a:solidFill>
                          <a:latin typeface="Avenir Next LT Pro" panose="020B0504020202020204" pitchFamily="34" charset="0"/>
                          <a:ea typeface="+mn-ea"/>
                          <a:cs typeface="+mn-cs"/>
                        </a:rPr>
                        <a:t>, </a:t>
                      </a:r>
                      <a:r>
                        <a:rPr lang="en-US" sz="2000" b="1" kern="1200" dirty="0">
                          <a:solidFill>
                            <a:srgbClr val="41943A"/>
                          </a:solidFill>
                          <a:latin typeface="Avenir Next LT Pro" panose="020B0504020202020204" pitchFamily="34" charset="0"/>
                          <a:ea typeface="+mn-ea"/>
                          <a:cs typeface="+mn-cs"/>
                        </a:rPr>
                        <a:t>take risks</a:t>
                      </a:r>
                      <a:r>
                        <a:rPr lang="en-US" sz="2000" b="0" kern="1200" dirty="0">
                          <a:solidFill>
                            <a:schemeClr val="tx1"/>
                          </a:solidFill>
                          <a:latin typeface="Avenir Next LT Pro" panose="020B0504020202020204" pitchFamily="34" charset="0"/>
                          <a:ea typeface="+mn-ea"/>
                          <a:cs typeface="+mn-cs"/>
                        </a:rPr>
                        <a:t>, and create </a:t>
                      </a:r>
                      <a:r>
                        <a:rPr lang="en-US" sz="2000" b="1" kern="1200" dirty="0">
                          <a:solidFill>
                            <a:srgbClr val="69385C"/>
                          </a:solidFill>
                          <a:latin typeface="Avenir Next LT Pro" panose="020B0504020202020204" pitchFamily="34" charset="0"/>
                          <a:ea typeface="+mn-ea"/>
                          <a:cs typeface="+mn-cs"/>
                        </a:rPr>
                        <a:t>highly effective marketing campaigns</a:t>
                      </a:r>
                      <a:r>
                        <a:rPr lang="en-US" sz="2000" b="0" kern="1200" dirty="0">
                          <a:solidFill>
                            <a:schemeClr val="tx1"/>
                          </a:solidFill>
                          <a:latin typeface="Avenir Next LT Pro" panose="020B0504020202020204" pitchFamily="34" charset="0"/>
                          <a:ea typeface="+mn-ea"/>
                          <a:cs typeface="+mn-cs"/>
                        </a:rPr>
                        <a: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875530"/>
                  </a:ext>
                </a:extLst>
              </a:tr>
            </a:tbl>
          </a:graphicData>
        </a:graphic>
      </p:graphicFrame>
      <p:pic>
        <p:nvPicPr>
          <p:cNvPr id="3" name="Picture 4" descr="Opinion: Why mavericks do more than manuals, Marketing &amp; Advertising News,  ET BrandEquity">
            <a:extLst>
              <a:ext uri="{FF2B5EF4-FFF2-40B4-BE49-F238E27FC236}">
                <a16:creationId xmlns:a16="http://schemas.microsoft.com/office/drawing/2014/main" id="{2E65AC35-097B-8DB4-AC20-F11568511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48" y="1465728"/>
            <a:ext cx="5336476" cy="423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9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9412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Key Guidelines (1/2)</a:t>
            </a:r>
            <a:endParaRPr lang="en-US" sz="2400" b="1" spc="0" dirty="0">
              <a:solidFill>
                <a:schemeClr val="bg1"/>
              </a:solidFill>
              <a:cs typeface="Calibri" panose="020F0502020204030204" pitchFamily="34" charset="0"/>
            </a:endParaRPr>
          </a:p>
        </p:txBody>
      </p:sp>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192507445"/>
              </p:ext>
            </p:extLst>
          </p:nvPr>
        </p:nvGraphicFramePr>
        <p:xfrm>
          <a:off x="266842" y="741828"/>
          <a:ext cx="11425610" cy="3803079"/>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758955319"/>
                    </a:ext>
                  </a:extLst>
                </a:gridCol>
              </a:tblGrid>
              <a:tr h="400576">
                <a:tc>
                  <a:txBody>
                    <a:bodyPr/>
                    <a:lstStyle/>
                    <a:p>
                      <a:r>
                        <a:rPr lang="en-US" sz="1500" spc="0" dirty="0">
                          <a:latin typeface="Avenir Next LT Pro" panose="020B0504020202020204" pitchFamily="34" charset="0"/>
                        </a:rPr>
                        <a:t>Eligibility</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2170988554"/>
                  </a:ext>
                </a:extLst>
              </a:tr>
              <a:tr h="3402503">
                <a:tc>
                  <a:txBody>
                    <a:bodyPr/>
                    <a:lstStyle/>
                    <a:p>
                      <a:pPr marL="342900" marR="0" lvl="0" indent="-342900">
                        <a:lnSpc>
                          <a:spcPct val="115000"/>
                        </a:lnSpc>
                        <a:spcBef>
                          <a:spcPts val="120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 Nomination form is designed to recognize achievements and contributions in the field of marketing. The information submitted will be evaluated for shortlisting and felicitating senior marketing professional </a:t>
                      </a:r>
                      <a:r>
                        <a:rPr lang="en-US" sz="1500" b="1" kern="1200" dirty="0">
                          <a:solidFill>
                            <a:schemeClr val="tx1"/>
                          </a:solidFill>
                          <a:latin typeface="Avenir Next LT Pro" panose="020B0504020202020204" pitchFamily="34" charset="0"/>
                          <a:ea typeface="+mn-ea"/>
                          <a:cs typeface="+mn-cs"/>
                        </a:rPr>
                        <a:t>at the third Edition of Dun &amp; Bradstreet Marketing Mavericks 2025  </a:t>
                      </a:r>
                    </a:p>
                    <a:p>
                      <a:pPr marL="342900" marR="0" lvl="0" indent="-342900" algn="l" defTabSz="914148"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lang="en-US" sz="1500" kern="1200" dirty="0">
                          <a:solidFill>
                            <a:schemeClr val="tx1"/>
                          </a:solidFill>
                          <a:latin typeface="Avenir Next LT Pro" panose="020B0504020202020204" pitchFamily="34" charset="0"/>
                          <a:ea typeface="+mn-ea"/>
                          <a:cs typeface="+mn-cs"/>
                        </a:rPr>
                        <a:t>The Nominee must have at least </a:t>
                      </a:r>
                      <a:r>
                        <a:rPr lang="en-US" sz="1500" b="1" kern="1200" dirty="0">
                          <a:solidFill>
                            <a:schemeClr val="tx1"/>
                          </a:solidFill>
                          <a:latin typeface="Avenir Next LT Pro" panose="020B0504020202020204" pitchFamily="34" charset="0"/>
                          <a:ea typeface="+mn-ea"/>
                          <a:cs typeface="+mn-cs"/>
                        </a:rPr>
                        <a:t>10 years</a:t>
                      </a:r>
                      <a:r>
                        <a:rPr lang="en-US" sz="1500" kern="1200" dirty="0">
                          <a:solidFill>
                            <a:schemeClr val="tx1"/>
                          </a:solidFill>
                          <a:latin typeface="Avenir Next LT Pro" panose="020B0504020202020204" pitchFamily="34" charset="0"/>
                          <a:ea typeface="+mn-ea"/>
                          <a:cs typeface="+mn-cs"/>
                        </a:rPr>
                        <a:t> of experience in </a:t>
                      </a:r>
                      <a:r>
                        <a:rPr lang="en-US" sz="1500" b="1" kern="1200" dirty="0">
                          <a:solidFill>
                            <a:schemeClr val="tx1"/>
                          </a:solidFill>
                          <a:latin typeface="Avenir Next LT Pro" panose="020B0504020202020204" pitchFamily="34" charset="0"/>
                          <a:ea typeface="+mn-ea"/>
                          <a:cs typeface="+mn-cs"/>
                        </a:rPr>
                        <a:t>Marketing Field</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 Nominee must have at least </a:t>
                      </a:r>
                      <a:r>
                        <a:rPr lang="en-US" sz="1500" b="1" kern="1200" dirty="0">
                          <a:solidFill>
                            <a:schemeClr val="tx1"/>
                          </a:solidFill>
                          <a:latin typeface="Avenir Next LT Pro" panose="020B0504020202020204" pitchFamily="34" charset="0"/>
                          <a:ea typeface="+mn-ea"/>
                          <a:cs typeface="+mn-cs"/>
                        </a:rPr>
                        <a:t>2 years</a:t>
                      </a:r>
                      <a:r>
                        <a:rPr lang="en-US" sz="1500" kern="1200" dirty="0">
                          <a:solidFill>
                            <a:schemeClr val="tx1"/>
                          </a:solidFill>
                          <a:latin typeface="Avenir Next LT Pro" panose="020B0504020202020204" pitchFamily="34" charset="0"/>
                          <a:ea typeface="+mn-ea"/>
                          <a:cs typeface="+mn-cs"/>
                        </a:rPr>
                        <a:t> of experience as </a:t>
                      </a:r>
                      <a:r>
                        <a:rPr lang="en-US" sz="1500" b="1" kern="1200" dirty="0">
                          <a:solidFill>
                            <a:schemeClr val="tx1"/>
                          </a:solidFill>
                          <a:latin typeface="Avenir Next LT Pro" panose="020B0504020202020204" pitchFamily="34" charset="0"/>
                          <a:ea typeface="+mn-ea"/>
                          <a:cs typeface="+mn-cs"/>
                        </a:rPr>
                        <a:t>CMO</a:t>
                      </a:r>
                      <a:r>
                        <a:rPr lang="en-US" sz="1500" kern="1200" dirty="0">
                          <a:solidFill>
                            <a:schemeClr val="tx1"/>
                          </a:solidFill>
                          <a:latin typeface="Avenir Next LT Pro" panose="020B0504020202020204" pitchFamily="34" charset="0"/>
                          <a:ea typeface="+mn-ea"/>
                          <a:cs typeface="+mn-cs"/>
                        </a:rPr>
                        <a:t> or </a:t>
                      </a:r>
                      <a:r>
                        <a:rPr lang="en-US" sz="1500" b="0" kern="1200" dirty="0">
                          <a:solidFill>
                            <a:schemeClr val="tx1"/>
                          </a:solidFill>
                          <a:latin typeface="Avenir Next LT Pro" panose="020B0504020202020204" pitchFamily="34" charset="0"/>
                          <a:ea typeface="+mn-ea"/>
                          <a:cs typeface="+mn-cs"/>
                        </a:rPr>
                        <a:t>Equivalent </a:t>
                      </a:r>
                      <a:r>
                        <a:rPr lang="en-US" sz="1500" b="1" kern="1200" dirty="0">
                          <a:solidFill>
                            <a:schemeClr val="tx1"/>
                          </a:solidFill>
                          <a:latin typeface="Avenir Next LT Pro" panose="020B0504020202020204" pitchFamily="34" charset="0"/>
                          <a:ea typeface="+mn-ea"/>
                          <a:cs typeface="+mn-cs"/>
                        </a:rPr>
                        <a:t>Senior Most Marketing Leader </a:t>
                      </a:r>
                      <a:r>
                        <a:rPr lang="en-US" sz="1500" b="0" kern="1200" dirty="0">
                          <a:solidFill>
                            <a:schemeClr val="tx1"/>
                          </a:solidFill>
                          <a:latin typeface="Avenir Next LT Pro" panose="020B0504020202020204" pitchFamily="34" charset="0"/>
                          <a:ea typeface="+mn-ea"/>
                          <a:cs typeface="+mn-cs"/>
                        </a:rPr>
                        <a:t>in Marketing and Communication Department </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 Company where the nominee is currently employed must have a turnover of greater than </a:t>
                      </a:r>
                      <a:r>
                        <a:rPr lang="en-US" sz="1500" b="1" kern="1200" dirty="0">
                          <a:solidFill>
                            <a:schemeClr val="tx1"/>
                          </a:solidFill>
                          <a:latin typeface="Avenir Next LT Pro" panose="020B0504020202020204" pitchFamily="34" charset="0"/>
                          <a:ea typeface="+mn-ea"/>
                          <a:cs typeface="+mn-cs"/>
                        </a:rPr>
                        <a:t>INR 50 Crores </a:t>
                      </a:r>
                      <a:r>
                        <a:rPr lang="en-US" sz="1500" kern="1200" dirty="0">
                          <a:solidFill>
                            <a:schemeClr val="tx1"/>
                          </a:solidFill>
                          <a:latin typeface="Avenir Next LT Pro" panose="020B0504020202020204" pitchFamily="34" charset="0"/>
                          <a:ea typeface="+mn-ea"/>
                          <a:cs typeface="+mn-cs"/>
                        </a:rPr>
                        <a:t>as per the latest standalone financial </a:t>
                      </a:r>
                      <a:r>
                        <a:rPr lang="en-US" sz="1500" kern="1200">
                          <a:solidFill>
                            <a:schemeClr val="tx1"/>
                          </a:solidFill>
                          <a:latin typeface="Avenir Next LT Pro" panose="020B0504020202020204" pitchFamily="34" charset="0"/>
                          <a:ea typeface="+mn-ea"/>
                          <a:cs typeface="+mn-cs"/>
                        </a:rPr>
                        <a:t>statement (FY24</a:t>
                      </a:r>
                      <a:r>
                        <a:rPr lang="en-US" sz="1500" kern="1200" dirty="0">
                          <a:solidFill>
                            <a:schemeClr val="tx1"/>
                          </a:solidFill>
                          <a:latin typeface="Avenir Next LT Pro" panose="020B0504020202020204" pitchFamily="34" charset="0"/>
                          <a:ea typeface="+mn-ea"/>
                          <a:cs typeface="+mn-cs"/>
                        </a:rPr>
                        <a:t>).</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There is </a:t>
                      </a:r>
                      <a:r>
                        <a:rPr lang="en-US" sz="1500" b="1" kern="1200" dirty="0">
                          <a:solidFill>
                            <a:schemeClr val="tx1"/>
                          </a:solidFill>
                          <a:latin typeface="Avenir Next LT Pro" panose="020B0504020202020204" pitchFamily="34" charset="0"/>
                          <a:ea typeface="+mn-ea"/>
                          <a:cs typeface="+mn-cs"/>
                        </a:rPr>
                        <a:t>NO</a:t>
                      </a:r>
                      <a:r>
                        <a:rPr lang="en-US" sz="1500" kern="1200" dirty="0">
                          <a:solidFill>
                            <a:schemeClr val="tx1"/>
                          </a:solidFill>
                          <a:latin typeface="Avenir Next LT Pro" panose="020B0504020202020204" pitchFamily="34" charset="0"/>
                          <a:ea typeface="+mn-ea"/>
                          <a:cs typeface="+mn-cs"/>
                        </a:rPr>
                        <a:t> participation fee for submitting the nomination form.</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875530"/>
                  </a:ext>
                </a:extLst>
              </a:tr>
            </a:tbl>
          </a:graphicData>
        </a:graphic>
      </p:graphicFrame>
    </p:spTree>
    <p:extLst>
      <p:ext uri="{BB962C8B-B14F-4D97-AF65-F5344CB8AC3E}">
        <p14:creationId xmlns:p14="http://schemas.microsoft.com/office/powerpoint/2010/main" val="330139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9412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Key Guidelines</a:t>
            </a:r>
            <a:r>
              <a:rPr lang="en-US" sz="2400" b="1" spc="0" dirty="0">
                <a:solidFill>
                  <a:schemeClr val="bg1"/>
                </a:solidFill>
                <a:cs typeface="Calibri" panose="020F0502020204030204" pitchFamily="34" charset="0"/>
              </a:rPr>
              <a:t> </a:t>
            </a:r>
            <a:r>
              <a:rPr lang="en-US" sz="2800" b="1" spc="0" dirty="0">
                <a:solidFill>
                  <a:schemeClr val="bg1"/>
                </a:solidFill>
                <a:cs typeface="Calibri" panose="020F0502020204030204" pitchFamily="34" charset="0"/>
              </a:rPr>
              <a:t>(2/2)</a:t>
            </a:r>
          </a:p>
        </p:txBody>
      </p:sp>
      <p:graphicFrame>
        <p:nvGraphicFramePr>
          <p:cNvPr id="9" name="Table 8">
            <a:extLst>
              <a:ext uri="{FF2B5EF4-FFF2-40B4-BE49-F238E27FC236}">
                <a16:creationId xmlns:a16="http://schemas.microsoft.com/office/drawing/2014/main" id="{53270277-B381-BD23-0D40-42DE7C6B55D0}"/>
              </a:ext>
            </a:extLst>
          </p:cNvPr>
          <p:cNvGraphicFramePr>
            <a:graphicFrameLocks noGrp="1"/>
          </p:cNvGraphicFramePr>
          <p:nvPr>
            <p:extLst>
              <p:ext uri="{D42A27DB-BD31-4B8C-83A1-F6EECF244321}">
                <p14:modId xmlns:p14="http://schemas.microsoft.com/office/powerpoint/2010/main" val="1242347514"/>
              </p:ext>
            </p:extLst>
          </p:nvPr>
        </p:nvGraphicFramePr>
        <p:xfrm>
          <a:off x="266842" y="741829"/>
          <a:ext cx="11425610" cy="5489504"/>
        </p:xfrm>
        <a:graphic>
          <a:graphicData uri="http://schemas.openxmlformats.org/drawingml/2006/table">
            <a:tbl>
              <a:tblPr firstRow="1" bandRow="1">
                <a:tableStyleId>{69012ECD-51FC-41F1-AA8D-1B2483CD663E}</a:tableStyleId>
              </a:tblPr>
              <a:tblGrid>
                <a:gridCol w="11425610">
                  <a:extLst>
                    <a:ext uri="{9D8B030D-6E8A-4147-A177-3AD203B41FA5}">
                      <a16:colId xmlns:a16="http://schemas.microsoft.com/office/drawing/2014/main" val="758955319"/>
                    </a:ext>
                  </a:extLst>
                </a:gridCol>
              </a:tblGrid>
              <a:tr h="403479">
                <a:tc>
                  <a:txBody>
                    <a:bodyPr/>
                    <a:lstStyle/>
                    <a:p>
                      <a:r>
                        <a:rPr lang="en-US" sz="1500" dirty="0">
                          <a:latin typeface="Avenir Next LT Pro" panose="020B0504020202020204" pitchFamily="34" charset="0"/>
                        </a:rPr>
                        <a:t>Mandatory Documents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2170988554"/>
                  </a:ext>
                </a:extLst>
              </a:tr>
              <a:tr h="885315">
                <a:tc>
                  <a:txBody>
                    <a:bodyPr/>
                    <a:lstStyle/>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Completed Nomination Form</a:t>
                      </a:r>
                    </a:p>
                    <a:p>
                      <a:pPr marL="285750" indent="-285750">
                        <a:lnSpc>
                          <a:spcPct val="150000"/>
                        </a:lnSpc>
                        <a:buFont typeface="Wingdings" panose="05000000000000000000" pitchFamily="2" charset="2"/>
                        <a:buChar char="Ø"/>
                      </a:pPr>
                      <a:r>
                        <a:rPr lang="en-US" sz="1500" dirty="0">
                          <a:latin typeface="Avenir Next LT Pro" panose="020B0504020202020204" pitchFamily="34" charset="0"/>
                        </a:rPr>
                        <a:t>Documents or presentation supporting your case of excellence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0875530"/>
                  </a:ext>
                </a:extLst>
              </a:tr>
              <a:tr h="490607">
                <a:tc>
                  <a:txBody>
                    <a:bodyPr/>
                    <a:lstStyle/>
                    <a:p>
                      <a:pPr marL="0" indent="0">
                        <a:lnSpc>
                          <a:spcPct val="150000"/>
                        </a:lnSpc>
                        <a:buFont typeface="Wingdings" panose="05000000000000000000" pitchFamily="2" charset="2"/>
                        <a:buNone/>
                      </a:pPr>
                      <a:r>
                        <a:rPr lang="en-US" sz="1500" b="1" dirty="0">
                          <a:solidFill>
                            <a:schemeClr val="bg1"/>
                          </a:solidFill>
                          <a:latin typeface="Avenir Next LT Pro" panose="020B0504020202020204" pitchFamily="34" charset="0"/>
                        </a:rPr>
                        <a:t>Strongly Recommended Documents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4246563032"/>
                  </a:ext>
                </a:extLst>
              </a:tr>
              <a:tr h="1674731">
                <a:tc>
                  <a:txBody>
                    <a:bodyPr/>
                    <a:lstStyle/>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Accolades/Awards/Recognitions certificate</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Media Byte/Article Published in Business Magazine/Newspaper/etc.</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Membership/Association affiliations or accreditation certificates</a:t>
                      </a:r>
                    </a:p>
                    <a:p>
                      <a:pPr marL="285750" indent="-285750">
                        <a:lnSpc>
                          <a:spcPct val="150000"/>
                        </a:lnSpc>
                        <a:buFont typeface="Wingdings" panose="05000000000000000000" pitchFamily="2" charset="2"/>
                        <a:buChar char="Ø"/>
                      </a:pPr>
                      <a:r>
                        <a:rPr lang="en-US" sz="1500" b="0" dirty="0">
                          <a:latin typeface="Avenir Next LT Pro" panose="020B0504020202020204" pitchFamily="34" charset="0"/>
                        </a:rPr>
                        <a:t>Any other documents supporting nominee’s initiatives and its impact on business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641969"/>
                  </a:ext>
                </a:extLst>
              </a:tr>
              <a:tr h="490607">
                <a:tc>
                  <a:txBody>
                    <a:bodyPr/>
                    <a:lstStyle/>
                    <a:p>
                      <a:pPr marL="0" indent="0">
                        <a:lnSpc>
                          <a:spcPct val="150000"/>
                        </a:lnSpc>
                        <a:buFont typeface="Wingdings" panose="05000000000000000000" pitchFamily="2" charset="2"/>
                        <a:buNone/>
                      </a:pPr>
                      <a:r>
                        <a:rPr lang="en-US" sz="1500" b="1" dirty="0">
                          <a:solidFill>
                            <a:schemeClr val="bg1"/>
                          </a:solidFill>
                          <a:latin typeface="Avenir Next LT Pro" panose="020B0504020202020204" pitchFamily="34" charset="0"/>
                        </a:rPr>
                        <a:t>Please note: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728640350"/>
                  </a:ext>
                </a:extLst>
              </a:tr>
              <a:tr h="1497485">
                <a:tc>
                  <a:txBody>
                    <a:bodyPr/>
                    <a:lstStyle/>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Completed Nomination form along with all documents should be submitted to </a:t>
                      </a:r>
                      <a:r>
                        <a:rPr lang="en-US" sz="1500" b="1" kern="1200" dirty="0">
                          <a:solidFill>
                            <a:schemeClr val="tx1"/>
                          </a:solidFill>
                          <a:latin typeface="Avenir Next LT Pro" panose="020B0504020202020204" pitchFamily="34" charset="0"/>
                          <a:ea typeface="+mn-ea"/>
                          <a:cs typeface="+mn-cs"/>
                        </a:rPr>
                        <a:t>Dun &amp; Bradstreet India</a:t>
                      </a:r>
                      <a:r>
                        <a:rPr lang="en-US" sz="1500" kern="1200" dirty="0">
                          <a:solidFill>
                            <a:schemeClr val="tx1"/>
                          </a:solidFill>
                          <a:latin typeface="Avenir Next LT Pro" panose="020B0504020202020204" pitchFamily="34" charset="0"/>
                          <a:ea typeface="+mn-ea"/>
                          <a:cs typeface="+mn-cs"/>
                        </a:rPr>
                        <a:t> over email before the last date of receiving nomination forms.</a:t>
                      </a:r>
                    </a:p>
                    <a:p>
                      <a:pPr marL="342900" marR="0" lvl="0" indent="-342900">
                        <a:lnSpc>
                          <a:spcPct val="115000"/>
                        </a:lnSpc>
                        <a:spcBef>
                          <a:spcPts val="0"/>
                        </a:spcBef>
                        <a:spcAft>
                          <a:spcPts val="1000"/>
                        </a:spcAft>
                        <a:buFont typeface="Wingdings" panose="05000000000000000000" pitchFamily="2" charset="2"/>
                        <a:buChar char="Ø"/>
                      </a:pPr>
                      <a:r>
                        <a:rPr lang="en-US" sz="1500" kern="1200" dirty="0">
                          <a:solidFill>
                            <a:schemeClr val="tx1"/>
                          </a:solidFill>
                          <a:latin typeface="Avenir Next LT Pro" panose="020B0504020202020204" pitchFamily="34" charset="0"/>
                          <a:ea typeface="+mn-ea"/>
                          <a:cs typeface="+mn-cs"/>
                        </a:rPr>
                        <a:t>Nomination forms with incomplete declaration details, with incomplete or inaccurate mandatory details or submitted without the specified mandatory documents are liable to be considered as ‘incomplete’ and hence can be disqualified for the awards.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7913622"/>
                  </a:ext>
                </a:extLst>
              </a:tr>
            </a:tbl>
          </a:graphicData>
        </a:graphic>
      </p:graphicFrame>
    </p:spTree>
    <p:extLst>
      <p:ext uri="{BB962C8B-B14F-4D97-AF65-F5344CB8AC3E}">
        <p14:creationId xmlns:p14="http://schemas.microsoft.com/office/powerpoint/2010/main" val="113863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DA926E7-3736-4A51-0043-74C527652132}"/>
              </a:ext>
            </a:extLst>
          </p:cNvPr>
          <p:cNvSpPr txBox="1"/>
          <p:nvPr/>
        </p:nvSpPr>
        <p:spPr>
          <a:xfrm>
            <a:off x="701803" y="4351101"/>
            <a:ext cx="8801426" cy="799123"/>
          </a:xfrm>
          <a:prstGeom prst="rect">
            <a:avLst/>
          </a:prstGeom>
          <a:noFill/>
          <a:ln>
            <a:noFill/>
          </a:ln>
        </p:spPr>
        <p:txBody>
          <a:bodyPr wrap="square" lIns="0" rIns="0" rtlCol="0">
            <a:noAutofit/>
          </a:bodyPr>
          <a:lstStyle/>
          <a:p>
            <a:pPr defTabSz="609418">
              <a:lnSpc>
                <a:spcPct val="90000"/>
              </a:lnSpc>
              <a:spcBef>
                <a:spcPct val="20000"/>
              </a:spcBef>
              <a:spcAft>
                <a:spcPts val="600"/>
              </a:spcAft>
            </a:pPr>
            <a:r>
              <a:rPr lang="en-US" sz="4800" b="1" dirty="0">
                <a:solidFill>
                  <a:schemeClr val="bg1"/>
                </a:solidFill>
                <a:latin typeface="Avenir Next LT Pro Demi" panose="020B0704020202020204" pitchFamily="34" charset="0"/>
              </a:rPr>
              <a:t>Build Your Case For Excellence </a:t>
            </a:r>
          </a:p>
          <a:p>
            <a:pPr defTabSz="609418">
              <a:lnSpc>
                <a:spcPct val="90000"/>
              </a:lnSpc>
              <a:spcBef>
                <a:spcPct val="20000"/>
              </a:spcBef>
              <a:spcAft>
                <a:spcPts val="600"/>
              </a:spcAft>
            </a:pPr>
            <a:r>
              <a:rPr lang="en-US" sz="2400" b="1" dirty="0">
                <a:solidFill>
                  <a:schemeClr val="bg1"/>
                </a:solidFill>
                <a:latin typeface="Avenir Next LT Pro Demi" panose="020B0704020202020204" pitchFamily="34" charset="0"/>
              </a:rPr>
              <a:t>(MANDATORY)</a:t>
            </a:r>
            <a:endParaRPr lang="en-US" sz="2400" b="1" kern="1200" dirty="0">
              <a:solidFill>
                <a:schemeClr val="bg1"/>
              </a:solidFill>
              <a:latin typeface="Avenir Next LT Pro Demi" panose="020B0704020202020204" pitchFamily="34" charset="0"/>
            </a:endParaRPr>
          </a:p>
        </p:txBody>
      </p:sp>
    </p:spTree>
    <p:extLst>
      <p:ext uri="{BB962C8B-B14F-4D97-AF65-F5344CB8AC3E}">
        <p14:creationId xmlns:p14="http://schemas.microsoft.com/office/powerpoint/2010/main" val="22821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51489"/>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Basic Information</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3761060493"/>
              </p:ext>
            </p:extLst>
          </p:nvPr>
        </p:nvGraphicFramePr>
        <p:xfrm>
          <a:off x="266842" y="691235"/>
          <a:ext cx="11512784" cy="4124605"/>
        </p:xfrm>
        <a:graphic>
          <a:graphicData uri="http://schemas.openxmlformats.org/drawingml/2006/table">
            <a:tbl>
              <a:tblPr firstRow="1" bandRow="1">
                <a:tableStyleId>{69012ECD-51FC-41F1-AA8D-1B2483CD663E}</a:tableStyleId>
              </a:tblPr>
              <a:tblGrid>
                <a:gridCol w="2205425">
                  <a:extLst>
                    <a:ext uri="{9D8B030D-6E8A-4147-A177-3AD203B41FA5}">
                      <a16:colId xmlns:a16="http://schemas.microsoft.com/office/drawing/2014/main" val="1463611828"/>
                    </a:ext>
                  </a:extLst>
                </a:gridCol>
                <a:gridCol w="1889760">
                  <a:extLst>
                    <a:ext uri="{9D8B030D-6E8A-4147-A177-3AD203B41FA5}">
                      <a16:colId xmlns:a16="http://schemas.microsoft.com/office/drawing/2014/main" val="3728673331"/>
                    </a:ext>
                  </a:extLst>
                </a:gridCol>
                <a:gridCol w="2363893">
                  <a:extLst>
                    <a:ext uri="{9D8B030D-6E8A-4147-A177-3AD203B41FA5}">
                      <a16:colId xmlns:a16="http://schemas.microsoft.com/office/drawing/2014/main" val="3312305150"/>
                    </a:ext>
                  </a:extLst>
                </a:gridCol>
                <a:gridCol w="1422400">
                  <a:extLst>
                    <a:ext uri="{9D8B030D-6E8A-4147-A177-3AD203B41FA5}">
                      <a16:colId xmlns:a16="http://schemas.microsoft.com/office/drawing/2014/main" val="4211324279"/>
                    </a:ext>
                  </a:extLst>
                </a:gridCol>
                <a:gridCol w="2011680">
                  <a:extLst>
                    <a:ext uri="{9D8B030D-6E8A-4147-A177-3AD203B41FA5}">
                      <a16:colId xmlns:a16="http://schemas.microsoft.com/office/drawing/2014/main" val="916067114"/>
                    </a:ext>
                  </a:extLst>
                </a:gridCol>
                <a:gridCol w="1619626">
                  <a:extLst>
                    <a:ext uri="{9D8B030D-6E8A-4147-A177-3AD203B41FA5}">
                      <a16:colId xmlns:a16="http://schemas.microsoft.com/office/drawing/2014/main" val="2190405008"/>
                    </a:ext>
                  </a:extLst>
                </a:gridCol>
              </a:tblGrid>
              <a:tr h="547260">
                <a:tc gridSpan="6">
                  <a:txBody>
                    <a:bodyPr/>
                    <a:lstStyle/>
                    <a:p>
                      <a:r>
                        <a:rPr lang="en-US" sz="1800" dirty="0">
                          <a:latin typeface="Avenir Next LT Pro" panose="020B0504020202020204" pitchFamily="34" charset="0"/>
                        </a:rPr>
                        <a:t>Basic Details</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tc hMerge="1">
                  <a:txBody>
                    <a:bodyPr/>
                    <a:lstStyle/>
                    <a:p>
                      <a:pPr algn="ctr"/>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600">
                          <a:latin typeface="Avenir Next LT Pro" panose="020B0504020202020204" pitchFamily="34" charset="0"/>
                        </a:rPr>
                        <a:t>Company Details</a:t>
                      </a: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600">
                        <a:latin typeface="Avenir Next LT Pro" panose="020B0504020202020204" pitchFamily="34" charset="0"/>
                      </a:endParaRPr>
                    </a:p>
                  </a:txBody>
                  <a:tcPr marL="121920" marR="121920" marT="60960" marB="6096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lang="en-US" sz="18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tc hMerge="1">
                  <a:txBody>
                    <a:bodyPr/>
                    <a:lstStyle/>
                    <a:p>
                      <a:endParaRPr lang="en-US" sz="180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484114">
                <a:tc>
                  <a:txBody>
                    <a:bodyPr/>
                    <a:lstStyle/>
                    <a:p>
                      <a:r>
                        <a:rPr lang="en-US" sz="1500" b="0" dirty="0">
                          <a:latin typeface="Avenir Next LT Pro" panose="020B0504020202020204" pitchFamily="34" charset="0"/>
                        </a:rPr>
                        <a:t>Name</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5">
                  <a:txBody>
                    <a:bodyPr/>
                    <a:lstStyle/>
                    <a:p>
                      <a:pPr marL="0" algn="l" defTabSz="914148" rtl="0" eaLnBrk="1" latinLnBrk="0" hangingPunct="1"/>
                      <a:endParaRPr lang="en-US" sz="1500" b="0" kern="1200" dirty="0">
                        <a:solidFill>
                          <a:schemeClr val="tx1"/>
                        </a:solidFill>
                        <a:latin typeface="Avenir Next LT Pro" panose="020B0504020202020204" pitchFamily="34" charset="0"/>
                        <a:ea typeface="+mn-ea"/>
                        <a:cs typeface="+mn-cs"/>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0" algn="l" defTabSz="914148" rtl="0" eaLnBrk="1" latinLnBrk="0" hangingPunct="1"/>
                      <a:r>
                        <a:rPr lang="en-US" sz="1500" b="0" kern="1200">
                          <a:solidFill>
                            <a:schemeClr val="tx1"/>
                          </a:solidFill>
                          <a:latin typeface="Avenir Next LT Pro" panose="020B0504020202020204" pitchFamily="34" charset="0"/>
                          <a:ea typeface="+mn-ea"/>
                          <a:cs typeface="+mn-cs"/>
                        </a:rPr>
                        <a:t>Head Office City and State: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hMerge="1">
                  <a:txBody>
                    <a:bodyPr/>
                    <a:lstStyle/>
                    <a:p>
                      <a:endParaRPr lang="en-US" sz="1500" b="0" dirty="0">
                        <a:solidFill>
                          <a:schemeClr val="tx2"/>
                        </a:solidFill>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pPr marL="0" algn="l" defTabSz="914148" rtl="0" eaLnBrk="1" latinLnBrk="0" hangingPunct="1"/>
                      <a:endParaRPr lang="en-US" sz="1500" b="0" kern="1200" dirty="0">
                        <a:solidFill>
                          <a:schemeClr val="tx1"/>
                        </a:solidFill>
                        <a:latin typeface="Avenir Next LT Pro" panose="020B0504020202020204" pitchFamily="34" charset="0"/>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28820484"/>
                  </a:ext>
                </a:extLst>
              </a:tr>
              <a:tr h="484114">
                <a:tc>
                  <a:txBody>
                    <a:bodyPr/>
                    <a:lstStyle/>
                    <a:p>
                      <a:r>
                        <a:rPr lang="en-US" sz="1500" b="0" dirty="0">
                          <a:latin typeface="Avenir Next LT Pro" panose="020B0504020202020204" pitchFamily="34" charset="0"/>
                        </a:rPr>
                        <a:t>Current Organisation</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5">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50148815"/>
                  </a:ext>
                </a:extLst>
              </a:tr>
              <a:tr h="484114">
                <a:tc>
                  <a:txBody>
                    <a:bodyPr/>
                    <a:lstStyle/>
                    <a:p>
                      <a:r>
                        <a:rPr lang="en-US" sz="1500" b="0" dirty="0">
                          <a:latin typeface="Avenir Next LT Pro" panose="020B0504020202020204" pitchFamily="34" charset="0"/>
                        </a:rPr>
                        <a:t>Current Job Title</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5">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78806899"/>
                  </a:ext>
                </a:extLst>
              </a:tr>
              <a:tr h="1115569">
                <a:tc>
                  <a:txBody>
                    <a:bodyPr/>
                    <a:lstStyle/>
                    <a:p>
                      <a:r>
                        <a:rPr lang="en-US" sz="1500" b="0" dirty="0">
                          <a:latin typeface="Avenir Next LT Pro" panose="020B0504020202020204" pitchFamily="34" charset="0"/>
                        </a:rPr>
                        <a:t>Tenure as CMO or Head - Marketing </a:t>
                      </a:r>
                      <a:r>
                        <a:rPr lang="en-US" sz="1500" b="1" dirty="0">
                          <a:latin typeface="Avenir Next LT Pro" panose="020B0504020202020204" pitchFamily="34" charset="0"/>
                        </a:rPr>
                        <a:t>in the current company</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500" b="0" dirty="0">
                          <a:latin typeface="Avenir Next LT Pro" panose="020B0504020202020204" pitchFamily="34" charset="0"/>
                        </a:rPr>
                        <a:t>Tenure as CMO or Head – Marketing </a:t>
                      </a:r>
                      <a:r>
                        <a:rPr lang="en-US" sz="1400" b="1" dirty="0">
                          <a:latin typeface="Avenir Next LT Pro" panose="020B0504020202020204" pitchFamily="34" charset="0"/>
                        </a:rPr>
                        <a:t>(incl. all previous organisations)</a:t>
                      </a:r>
                      <a:endParaRPr lang="en-US" sz="1500" b="1"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r>
                        <a:rPr lang="en-US" sz="1500" b="1" dirty="0">
                          <a:latin typeface="Avenir Next LT Pro" panose="020B0504020202020204" pitchFamily="34" charset="0"/>
                        </a:rPr>
                        <a:t>Total Years </a:t>
                      </a:r>
                      <a:r>
                        <a:rPr lang="en-US" sz="1500" b="0" dirty="0">
                          <a:latin typeface="Avenir Next LT Pro" panose="020B0504020202020204" pitchFamily="34" charset="0"/>
                        </a:rPr>
                        <a:t>of experience in field of Marketing</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extLst>
                  <a:ext uri="{0D108BD9-81ED-4DB2-BD59-A6C34878D82A}">
                    <a16:rowId xmlns:a16="http://schemas.microsoft.com/office/drawing/2014/main" val="877280624"/>
                  </a:ext>
                </a:extLst>
              </a:tr>
              <a:tr h="504717">
                <a:tc>
                  <a:txBody>
                    <a:bodyPr/>
                    <a:lstStyle/>
                    <a:p>
                      <a:r>
                        <a:rPr lang="en-US" sz="1500" b="0" dirty="0">
                          <a:latin typeface="Avenir Next LT Pro" panose="020B0504020202020204" pitchFamily="34" charset="0"/>
                        </a:rPr>
                        <a:t>Mobile No.</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r>
                        <a:rPr lang="en-US" sz="1500" b="0" dirty="0">
                          <a:latin typeface="Avenir Next LT Pro" panose="020B0504020202020204" pitchFamily="34" charset="0"/>
                        </a:rPr>
                        <a:t>Official Email ID</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3">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21459211"/>
                  </a:ext>
                </a:extLst>
              </a:tr>
              <a:tr h="504717">
                <a:tc>
                  <a:txBody>
                    <a:bodyPr/>
                    <a:lstStyle/>
                    <a:p>
                      <a:r>
                        <a:rPr lang="en-US" sz="1500" b="0" dirty="0">
                          <a:latin typeface="Avenir Next LT Pro" panose="020B0504020202020204" pitchFamily="34" charset="0"/>
                        </a:rPr>
                        <a:t>Date of Birth</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a:txBody>
                    <a:bodyPr/>
                    <a:lstStyle/>
                    <a:p>
                      <a:pPr algn="l"/>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marL="0" marR="0" lvl="0" indent="0" algn="l" defTabSz="914148" rtl="0" eaLnBrk="1" fontAlgn="auto" latinLnBrk="0" hangingPunct="1">
                        <a:lnSpc>
                          <a:spcPct val="100000"/>
                        </a:lnSpc>
                        <a:spcBef>
                          <a:spcPts val="0"/>
                        </a:spcBef>
                        <a:spcAft>
                          <a:spcPts val="0"/>
                        </a:spcAft>
                        <a:buClrTx/>
                        <a:buSzTx/>
                        <a:buFontTx/>
                        <a:buNone/>
                        <a:tabLst/>
                        <a:defRPr/>
                      </a:pPr>
                      <a:r>
                        <a:rPr lang="en-US" sz="1500" b="0" dirty="0">
                          <a:latin typeface="Avenir Next LT Pro" panose="020B0504020202020204" pitchFamily="34" charset="0"/>
                        </a:rPr>
                        <a:t>LinkedIn Profile URL</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2">
                        <a:lumMod val="20000"/>
                        <a:lumOff val="80000"/>
                      </a:schemeClr>
                    </a:solidFill>
                  </a:tcPr>
                </a:tc>
                <a:tc gridSpan="3">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lang="en-US"/>
                    </a:p>
                  </a:txBody>
                  <a:tcPr>
                    <a:lnL w="12700" cap="flat" cmpd="sng" algn="ctr">
                      <a:solidFill>
                        <a:schemeClr val="tx1">
                          <a:lumMod val="50000"/>
                          <a:lumOff val="50000"/>
                        </a:schemeClr>
                      </a:solidFill>
                      <a:prstDash val="solid"/>
                      <a:round/>
                      <a:headEnd type="none" w="med" len="med"/>
                      <a:tailEnd type="none" w="med" len="med"/>
                    </a:lnL>
                  </a:tcPr>
                </a:tc>
                <a:tc hMerge="1">
                  <a:txBody>
                    <a:bodyPr/>
                    <a:lstStyle/>
                    <a:p>
                      <a:endParaRPr lang="en-US" sz="1500" b="0" dirty="0">
                        <a:latin typeface="Avenir Next LT Pro" panose="020B0504020202020204" pitchFamily="34" charset="0"/>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46125114"/>
                  </a:ext>
                </a:extLst>
              </a:tr>
            </a:tbl>
          </a:graphicData>
        </a:graphic>
      </p:graphicFrame>
    </p:spTree>
    <p:extLst>
      <p:ext uri="{BB962C8B-B14F-4D97-AF65-F5344CB8AC3E}">
        <p14:creationId xmlns:p14="http://schemas.microsoft.com/office/powerpoint/2010/main" val="90326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Current Roles and Responsibilities </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723108378"/>
              </p:ext>
            </p:extLst>
          </p:nvPr>
        </p:nvGraphicFramePr>
        <p:xfrm>
          <a:off x="273331" y="736177"/>
          <a:ext cx="11658600" cy="3753709"/>
        </p:xfrm>
        <a:graphic>
          <a:graphicData uri="http://schemas.openxmlformats.org/drawingml/2006/table">
            <a:tbl>
              <a:tblPr firstRow="1" bandRow="1">
                <a:tableStyleId>{69012ECD-51FC-41F1-AA8D-1B2483CD663E}</a:tableStyleId>
              </a:tblPr>
              <a:tblGrid>
                <a:gridCol w="11658600">
                  <a:extLst>
                    <a:ext uri="{9D8B030D-6E8A-4147-A177-3AD203B41FA5}">
                      <a16:colId xmlns:a16="http://schemas.microsoft.com/office/drawing/2014/main" val="1463611828"/>
                    </a:ext>
                  </a:extLst>
                </a:gridCol>
              </a:tblGrid>
              <a:tr h="617634">
                <a:tc>
                  <a:txBody>
                    <a:bodyPr/>
                    <a:lstStyle/>
                    <a:p>
                      <a:r>
                        <a:rPr lang="en-US" sz="1600" b="0" dirty="0">
                          <a:latin typeface="Avenir Next LT Pro Demi" panose="020B0704020202020204" pitchFamily="34" charset="0"/>
                        </a:rPr>
                        <a:t>Briefly describe your roles and responsibilities in the current organisation.</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2446029">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in max. 200 words. </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303822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Case for Excellence</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1833097233"/>
              </p:ext>
            </p:extLst>
          </p:nvPr>
        </p:nvGraphicFramePr>
        <p:xfrm>
          <a:off x="273331" y="736177"/>
          <a:ext cx="11658600" cy="5382235"/>
        </p:xfrm>
        <a:graphic>
          <a:graphicData uri="http://schemas.openxmlformats.org/drawingml/2006/table">
            <a:tbl>
              <a:tblPr firstRow="1" bandRow="1">
                <a:tableStyleId>{69012ECD-51FC-41F1-AA8D-1B2483CD663E}</a:tableStyleId>
              </a:tblPr>
              <a:tblGrid>
                <a:gridCol w="11658600">
                  <a:extLst>
                    <a:ext uri="{9D8B030D-6E8A-4147-A177-3AD203B41FA5}">
                      <a16:colId xmlns:a16="http://schemas.microsoft.com/office/drawing/2014/main" val="1463611828"/>
                    </a:ext>
                  </a:extLst>
                </a:gridCol>
              </a:tblGrid>
              <a:tr h="617634">
                <a:tc>
                  <a:txBody>
                    <a:bodyPr/>
                    <a:lstStyle/>
                    <a:p>
                      <a:r>
                        <a:rPr lang="en-US" sz="1600" b="0" dirty="0">
                          <a:latin typeface="Avenir Next LT Pro Demi"/>
                        </a:rPr>
                        <a:t>Describe your accomplishments and contributions to the field of marketing, in the current and previous organizations.</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4764601">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in max. 500 words. You can send documents to email id marketingmavericks@dnb.com</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63668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198369-B3D7-ACB6-6DB9-6E9CE8D41956}"/>
              </a:ext>
            </a:extLst>
          </p:cNvPr>
          <p:cNvSpPr/>
          <p:nvPr/>
        </p:nvSpPr>
        <p:spPr>
          <a:xfrm>
            <a:off x="0" y="80682"/>
            <a:ext cx="12192000" cy="510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73AC2E-E2BD-4E35-9FC3-CE5541A4D043}"/>
              </a:ext>
            </a:extLst>
          </p:cNvPr>
          <p:cNvSpPr>
            <a:spLocks noGrp="1"/>
          </p:cNvSpPr>
          <p:nvPr>
            <p:ph type="title"/>
          </p:nvPr>
        </p:nvSpPr>
        <p:spPr>
          <a:xfrm>
            <a:off x="266842" y="115868"/>
            <a:ext cx="11712105" cy="510989"/>
          </a:xfrm>
        </p:spPr>
        <p:txBody>
          <a:bodyPr/>
          <a:lstStyle/>
          <a:p>
            <a:r>
              <a:rPr lang="en-US" sz="2800" b="1" spc="0" dirty="0">
                <a:solidFill>
                  <a:schemeClr val="bg1"/>
                </a:solidFill>
                <a:cs typeface="Calibri" panose="020F0502020204030204" pitchFamily="34" charset="0"/>
              </a:rPr>
              <a:t>Case for Excellence</a:t>
            </a:r>
            <a:endParaRPr lang="en-US" sz="2400" b="1" spc="0" dirty="0">
              <a:solidFill>
                <a:schemeClr val="bg1"/>
              </a:solidFill>
              <a:cs typeface="Calibri" panose="020F0502020204030204" pitchFamily="34" charset="0"/>
            </a:endParaRPr>
          </a:p>
        </p:txBody>
      </p:sp>
      <p:graphicFrame>
        <p:nvGraphicFramePr>
          <p:cNvPr id="3" name="Table 3">
            <a:extLst>
              <a:ext uri="{FF2B5EF4-FFF2-40B4-BE49-F238E27FC236}">
                <a16:creationId xmlns:a16="http://schemas.microsoft.com/office/drawing/2014/main" id="{33D34989-846F-44CB-B75D-68F531E5F6C9}"/>
              </a:ext>
            </a:extLst>
          </p:cNvPr>
          <p:cNvGraphicFramePr>
            <a:graphicFrameLocks noGrp="1"/>
          </p:cNvGraphicFramePr>
          <p:nvPr>
            <p:extLst>
              <p:ext uri="{D42A27DB-BD31-4B8C-83A1-F6EECF244321}">
                <p14:modId xmlns:p14="http://schemas.microsoft.com/office/powerpoint/2010/main" val="921594118"/>
              </p:ext>
            </p:extLst>
          </p:nvPr>
        </p:nvGraphicFramePr>
        <p:xfrm>
          <a:off x="273331" y="736177"/>
          <a:ext cx="11658600" cy="3753709"/>
        </p:xfrm>
        <a:graphic>
          <a:graphicData uri="http://schemas.openxmlformats.org/drawingml/2006/table">
            <a:tbl>
              <a:tblPr firstRow="1" bandRow="1">
                <a:tableStyleId>{69012ECD-51FC-41F1-AA8D-1B2483CD663E}</a:tableStyleId>
              </a:tblPr>
              <a:tblGrid>
                <a:gridCol w="11658600">
                  <a:extLst>
                    <a:ext uri="{9D8B030D-6E8A-4147-A177-3AD203B41FA5}">
                      <a16:colId xmlns:a16="http://schemas.microsoft.com/office/drawing/2014/main" val="1463611828"/>
                    </a:ext>
                  </a:extLst>
                </a:gridCol>
              </a:tblGrid>
              <a:tr h="617634">
                <a:tc>
                  <a:txBody>
                    <a:bodyPr/>
                    <a:lstStyle/>
                    <a:p>
                      <a:r>
                        <a:rPr lang="en-US" sz="1600" b="0" dirty="0">
                          <a:latin typeface="Avenir Next LT Pro Demi" panose="020B0704020202020204" pitchFamily="34" charset="0"/>
                        </a:rPr>
                        <a:t>Why do you think you deserve to be selected as a “Marketing Maverick”?</a:t>
                      </a:r>
                    </a:p>
                  </a:txBody>
                  <a:tcPr marL="121920" marR="121920" marT="60960" marB="6096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78013131"/>
                  </a:ext>
                </a:extLst>
              </a:tr>
              <a:tr h="2798242">
                <a:tc>
                  <a:txBody>
                    <a:bodyPr/>
                    <a:lstStyle/>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lvl="0" indent="0" algn="l" defTabSz="914148" rtl="0" eaLnBrk="1" fontAlgn="auto" latinLnBrk="0" hangingPunct="1">
                        <a:lnSpc>
                          <a:spcPct val="115000"/>
                        </a:lnSpc>
                        <a:spcBef>
                          <a:spcPts val="0"/>
                        </a:spcBef>
                        <a:spcAft>
                          <a:spcPts val="0"/>
                        </a:spcAft>
                        <a:buClrTx/>
                        <a:buSzTx/>
                        <a:buFontTx/>
                        <a:buNone/>
                        <a:tabLst/>
                        <a:defRPr/>
                      </a:pPr>
                      <a:r>
                        <a:rPr lang="en-US" sz="1500" b="0" i="1" kern="1200" dirty="0">
                          <a:solidFill>
                            <a:schemeClr val="bg1">
                              <a:lumMod val="65000"/>
                            </a:schemeClr>
                          </a:solidFill>
                          <a:latin typeface="Avenir Next LT Pro" panose="020B0504020202020204" pitchFamily="34" charset="0"/>
                          <a:ea typeface="+mn-ea"/>
                          <a:cs typeface="+mn-cs"/>
                        </a:rPr>
                        <a:t>*Please describe in max. 200 words. </a:t>
                      </a: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p>
                      <a:pPr marL="0" marR="0">
                        <a:lnSpc>
                          <a:spcPct val="115000"/>
                        </a:lnSpc>
                        <a:spcBef>
                          <a:spcPts val="0"/>
                        </a:spcBef>
                        <a:spcAft>
                          <a:spcPts val="0"/>
                        </a:spcAft>
                      </a:pPr>
                      <a:endParaRPr lang="en-US" sz="1500" b="0" kern="1200" dirty="0">
                        <a:solidFill>
                          <a:schemeClr val="tx1"/>
                        </a:solidFill>
                        <a:latin typeface="Avenir Next LT Pro" panose="020B0504020202020204" pitchFamily="34" charset="0"/>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31041949"/>
                  </a:ext>
                </a:extLst>
              </a:tr>
            </a:tbl>
          </a:graphicData>
        </a:graphic>
      </p:graphicFrame>
    </p:spTree>
    <p:extLst>
      <p:ext uri="{BB962C8B-B14F-4D97-AF65-F5344CB8AC3E}">
        <p14:creationId xmlns:p14="http://schemas.microsoft.com/office/powerpoint/2010/main" val="631393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StoryTemplate_Rd2">
  <a:themeElements>
    <a:clrScheme name="DB Company Story 2">
      <a:dk1>
        <a:srgbClr val="000000"/>
      </a:dk1>
      <a:lt1>
        <a:srgbClr val="FFFFFF"/>
      </a:lt1>
      <a:dk2>
        <a:srgbClr val="005270"/>
      </a:dk2>
      <a:lt2>
        <a:srgbClr val="2393B0"/>
      </a:lt2>
      <a:accent1>
        <a:srgbClr val="01B0A7"/>
      </a:accent1>
      <a:accent2>
        <a:srgbClr val="649A47"/>
      </a:accent2>
      <a:accent3>
        <a:srgbClr val="E8A466"/>
      </a:accent3>
      <a:accent4>
        <a:srgbClr val="D46074"/>
      </a:accent4>
      <a:accent5>
        <a:srgbClr val="C65E97"/>
      </a:accent5>
      <a:accent6>
        <a:srgbClr val="9E65B1"/>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zStoryTemplate_Rd2" id="{68642325-245C-D34C-8B98-52B5F71C8AA1}" vid="{37702149-FC70-6D47-B3AE-3CFE111F1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651</Words>
  <Application>Microsoft Office PowerPoint</Application>
  <PresentationFormat>Widescreen</PresentationFormat>
  <Paragraphs>85</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BizStoryTemplate_Rd2</vt:lpstr>
      <vt:lpstr>PowerPoint Presentation</vt:lpstr>
      <vt:lpstr>Who are Marketing Mavericks?</vt:lpstr>
      <vt:lpstr>Key Guidelines (1/2)</vt:lpstr>
      <vt:lpstr>Key Guidelines (2/2)</vt:lpstr>
      <vt:lpstr>PowerPoint Presentation</vt:lpstr>
      <vt:lpstr>Basic Information</vt:lpstr>
      <vt:lpstr>Current Roles and Responsibilities </vt:lpstr>
      <vt:lpstr>Case for Excellence</vt:lpstr>
      <vt:lpstr>Case for Excellence</vt:lpstr>
      <vt:lpstr>Declaration</vt:lpstr>
      <vt:lpstr>PowerPoint Presentation</vt:lpstr>
    </vt:vector>
  </TitlesOfParts>
  <Company>Dun and Bradstreet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Tiwari, Ruchi</dc:creator>
  <cp:lastModifiedBy>Katare, Mallika</cp:lastModifiedBy>
  <cp:revision>20</cp:revision>
  <dcterms:created xsi:type="dcterms:W3CDTF">2023-04-13T06:23:59Z</dcterms:created>
  <dcterms:modified xsi:type="dcterms:W3CDTF">2025-05-21T06:36:06Z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f2f7b76-1c82-4947-b7c3-fb47b7a6cffe_Enabled">
    <vt:lpwstr>true</vt:lpwstr>
  </property>
  <property fmtid="{D5CDD505-2E9C-101B-9397-08002B2CF9AE}" pid="3" name="MSIP_Label_cf2f7b76-1c82-4947-b7c3-fb47b7a6cffe_SetDate">
    <vt:lpwstr>2024-07-18T12:23:25Z</vt:lpwstr>
  </property>
  <property fmtid="{D5CDD505-2E9C-101B-9397-08002B2CF9AE}" pid="4" name="MSIP_Label_cf2f7b76-1c82-4947-b7c3-fb47b7a6cffe_Method">
    <vt:lpwstr>Privileged</vt:lpwstr>
  </property>
  <property fmtid="{D5CDD505-2E9C-101B-9397-08002B2CF9AE}" pid="5" name="MSIP_Label_cf2f7b76-1c82-4947-b7c3-fb47b7a6cffe_Name">
    <vt:lpwstr>cf2f7b76-1c82-4947-b7c3-fb47b7a6cffe</vt:lpwstr>
  </property>
  <property fmtid="{D5CDD505-2E9C-101B-9397-08002B2CF9AE}" pid="6" name="MSIP_Label_cf2f7b76-1c82-4947-b7c3-fb47b7a6cffe_SiteId">
    <vt:lpwstr>19e2b708-bf12-4375-9719-8dec42771b3e</vt:lpwstr>
  </property>
  <property fmtid="{D5CDD505-2E9C-101B-9397-08002B2CF9AE}" pid="7" name="MSIP_Label_cf2f7b76-1c82-4947-b7c3-fb47b7a6cffe_ActionId">
    <vt:lpwstr>1554672e-3d5a-4b24-9cdf-bd513056247f</vt:lpwstr>
  </property>
  <property fmtid="{D5CDD505-2E9C-101B-9397-08002B2CF9AE}" pid="8" name="MSIP_Label_cf2f7b76-1c82-4947-b7c3-fb47b7a6cffe_ContentBits">
    <vt:lpwstr>2</vt:lpwstr>
  </property>
  <property fmtid="{D5CDD505-2E9C-101B-9397-08002B2CF9AE}" pid="9" name="ClassificationContentMarkingFooterLocations">
    <vt:lpwstr>Office Theme:7\BizStoryTemplate_Rd2:5</vt:lpwstr>
  </property>
  <property fmtid="{D5CDD505-2E9C-101B-9397-08002B2CF9AE}" pid="10" name="ClassificationContentMarkingFooterText">
    <vt:lpwstr>Commercial in Confidence</vt:lpwstr>
  </property>
</Properties>
</file>